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6" r:id="rId4"/>
    <p:sldId id="267" r:id="rId5"/>
    <p:sldId id="268" r:id="rId6"/>
    <p:sldId id="269" r:id="rId7"/>
    <p:sldId id="262" r:id="rId8"/>
    <p:sldId id="257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0FE55F-CB29-4A6B-B991-BFBA74F596C6}" v="60" dt="2022-01-03T10:55:27.502"/>
    <p1510:client id="{14B776A3-B7A6-F31A-7C68-FF705055A8BD}" v="2" dt="2022-01-03T11:28:13.666"/>
    <p1510:client id="{1DEC4F8C-E3F3-1152-E659-B67F2328597D}" v="5" dt="2022-01-03T10:52:09.802"/>
    <p1510:client id="{2CDF7638-7D65-E95F-23C1-A51866CC4B7B}" v="2" dt="2022-01-03T11:30:56.798"/>
    <p1510:client id="{43E69AB3-AA06-E775-1C5D-D25B76FB7280}" v="746" dt="2022-01-03T11:30:23.733"/>
    <p1510:client id="{7735D90D-CB11-22AA-4594-83A5F11618F4}" v="217" dt="2022-01-03T11:28:17.1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men CANTUARIAS" userId="S::c.cantuarias@groupe-espi.fr::248c0e98-9a53-4ee5-8330-598efd763692" providerId="AD" clId="Web-{14B776A3-B7A6-F31A-7C68-FF705055A8BD}"/>
    <pc:docChg chg="modSld">
      <pc:chgData name="Carmen CANTUARIAS" userId="S::c.cantuarias@groupe-espi.fr::248c0e98-9a53-4ee5-8330-598efd763692" providerId="AD" clId="Web-{14B776A3-B7A6-F31A-7C68-FF705055A8BD}" dt="2022-01-03T11:28:13.666" v="1" actId="1076"/>
      <pc:docMkLst>
        <pc:docMk/>
      </pc:docMkLst>
      <pc:sldChg chg="modSp">
        <pc:chgData name="Carmen CANTUARIAS" userId="S::c.cantuarias@groupe-espi.fr::248c0e98-9a53-4ee5-8330-598efd763692" providerId="AD" clId="Web-{14B776A3-B7A6-F31A-7C68-FF705055A8BD}" dt="2022-01-03T11:28:13.666" v="1" actId="1076"/>
        <pc:sldMkLst>
          <pc:docMk/>
          <pc:sldMk cId="3227536754" sldId="267"/>
        </pc:sldMkLst>
        <pc:spChg chg="mod">
          <ac:chgData name="Carmen CANTUARIAS" userId="S::c.cantuarias@groupe-espi.fr::248c0e98-9a53-4ee5-8330-598efd763692" providerId="AD" clId="Web-{14B776A3-B7A6-F31A-7C68-FF705055A8BD}" dt="2022-01-03T11:28:13.666" v="1" actId="1076"/>
          <ac:spMkLst>
            <pc:docMk/>
            <pc:sldMk cId="3227536754" sldId="267"/>
            <ac:spMk id="25" creationId="{BCBCB91D-C0EB-4CCC-9837-41194E3D8CF4}"/>
          </ac:spMkLst>
        </pc:spChg>
      </pc:sldChg>
    </pc:docChg>
  </pc:docChgLst>
  <pc:docChgLst>
    <pc:chgData name="ESTELLE BOSCH" userId="S::estelle.bosch@groupe-espi.fr::f5e90042-b5d8-488d-b9a1-ab638cea2ee4" providerId="AD" clId="Web-{43E69AB3-AA06-E775-1C5D-D25B76FB7280}"/>
    <pc:docChg chg="addSld delSld modSld sldOrd">
      <pc:chgData name="ESTELLE BOSCH" userId="S::estelle.bosch@groupe-espi.fr::f5e90042-b5d8-488d-b9a1-ab638cea2ee4" providerId="AD" clId="Web-{43E69AB3-AA06-E775-1C5D-D25B76FB7280}" dt="2022-01-03T11:30:23.733" v="665" actId="14100"/>
      <pc:docMkLst>
        <pc:docMk/>
      </pc:docMkLst>
      <pc:sldChg chg="addSp delSp modSp del ord">
        <pc:chgData name="ESTELLE BOSCH" userId="S::estelle.bosch@groupe-espi.fr::f5e90042-b5d8-488d-b9a1-ab638cea2ee4" providerId="AD" clId="Web-{43E69AB3-AA06-E775-1C5D-D25B76FB7280}" dt="2022-01-03T10:05:28.102" v="80"/>
        <pc:sldMkLst>
          <pc:docMk/>
          <pc:sldMk cId="935393445" sldId="257"/>
        </pc:sldMkLst>
        <pc:spChg chg="del">
          <ac:chgData name="ESTELLE BOSCH" userId="S::estelle.bosch@groupe-espi.fr::f5e90042-b5d8-488d-b9a1-ab638cea2ee4" providerId="AD" clId="Web-{43E69AB3-AA06-E775-1C5D-D25B76FB7280}" dt="2022-01-03T10:00:08.173" v="32"/>
          <ac:spMkLst>
            <pc:docMk/>
            <pc:sldMk cId="935393445" sldId="257"/>
            <ac:spMk id="2" creationId="{11561456-DD21-4B2B-9313-798252985D72}"/>
          </ac:spMkLst>
        </pc:spChg>
        <pc:spChg chg="del">
          <ac:chgData name="ESTELLE BOSCH" userId="S::estelle.bosch@groupe-espi.fr::f5e90042-b5d8-488d-b9a1-ab638cea2ee4" providerId="AD" clId="Web-{43E69AB3-AA06-E775-1C5D-D25B76FB7280}" dt="2022-01-03T09:57:31.498" v="0"/>
          <ac:spMkLst>
            <pc:docMk/>
            <pc:sldMk cId="935393445" sldId="257"/>
            <ac:spMk id="3" creationId="{59E5240B-50AA-4775-95AF-382261B08348}"/>
          </ac:spMkLst>
        </pc:spChg>
        <pc:spChg chg="add mod">
          <ac:chgData name="ESTELLE BOSCH" userId="S::estelle.bosch@groupe-espi.fr::f5e90042-b5d8-488d-b9a1-ab638cea2ee4" providerId="AD" clId="Web-{43E69AB3-AA06-E775-1C5D-D25B76FB7280}" dt="2022-01-03T10:00:08.173" v="32"/>
          <ac:spMkLst>
            <pc:docMk/>
            <pc:sldMk cId="935393445" sldId="257"/>
            <ac:spMk id="6" creationId="{E68881E8-B3A0-4714-A8F7-5993DFD53AEB}"/>
          </ac:spMkLst>
        </pc:spChg>
        <pc:picChg chg="add mod ord">
          <ac:chgData name="ESTELLE BOSCH" userId="S::estelle.bosch@groupe-espi.fr::f5e90042-b5d8-488d-b9a1-ab638cea2ee4" providerId="AD" clId="Web-{43E69AB3-AA06-E775-1C5D-D25B76FB7280}" dt="2022-01-03T10:02:59.614" v="49" actId="1076"/>
          <ac:picMkLst>
            <pc:docMk/>
            <pc:sldMk cId="935393445" sldId="257"/>
            <ac:picMk id="4" creationId="{4D16B64F-C100-4609-84A3-554AFD849959}"/>
          </ac:picMkLst>
        </pc:picChg>
      </pc:sldChg>
      <pc:sldChg chg="addSp delSp modSp">
        <pc:chgData name="ESTELLE BOSCH" userId="S::estelle.bosch@groupe-espi.fr::f5e90042-b5d8-488d-b9a1-ab638cea2ee4" providerId="AD" clId="Web-{43E69AB3-AA06-E775-1C5D-D25B76FB7280}" dt="2022-01-03T10:38:55.788" v="378" actId="14100"/>
        <pc:sldMkLst>
          <pc:docMk/>
          <pc:sldMk cId="56402712" sldId="258"/>
        </pc:sldMkLst>
        <pc:spChg chg="mod">
          <ac:chgData name="ESTELLE BOSCH" userId="S::estelle.bosch@groupe-espi.fr::f5e90042-b5d8-488d-b9a1-ab638cea2ee4" providerId="AD" clId="Web-{43E69AB3-AA06-E775-1C5D-D25B76FB7280}" dt="2022-01-03T10:38:55.788" v="378" actId="14100"/>
          <ac:spMkLst>
            <pc:docMk/>
            <pc:sldMk cId="56402712" sldId="258"/>
            <ac:spMk id="2" creationId="{11561456-DD21-4B2B-9313-798252985D72}"/>
          </ac:spMkLst>
        </pc:spChg>
        <pc:spChg chg="del">
          <ac:chgData name="ESTELLE BOSCH" userId="S::estelle.bosch@groupe-espi.fr::f5e90042-b5d8-488d-b9a1-ab638cea2ee4" providerId="AD" clId="Web-{43E69AB3-AA06-E775-1C5D-D25B76FB7280}" dt="2022-01-03T09:57:34.404" v="1"/>
          <ac:spMkLst>
            <pc:docMk/>
            <pc:sldMk cId="56402712" sldId="258"/>
            <ac:spMk id="3" creationId="{59E5240B-50AA-4775-95AF-382261B08348}"/>
          </ac:spMkLst>
        </pc:spChg>
        <pc:spChg chg="add del mod">
          <ac:chgData name="ESTELLE BOSCH" userId="S::estelle.bosch@groupe-espi.fr::f5e90042-b5d8-488d-b9a1-ab638cea2ee4" providerId="AD" clId="Web-{43E69AB3-AA06-E775-1C5D-D25B76FB7280}" dt="2022-01-03T10:20:26.216" v="135"/>
          <ac:spMkLst>
            <pc:docMk/>
            <pc:sldMk cId="56402712" sldId="258"/>
            <ac:spMk id="6" creationId="{328F72B7-BDF5-4B1A-A081-7394AED12775}"/>
          </ac:spMkLst>
        </pc:spChg>
        <pc:spChg chg="add mod">
          <ac:chgData name="ESTELLE BOSCH" userId="S::estelle.bosch@groupe-espi.fr::f5e90042-b5d8-488d-b9a1-ab638cea2ee4" providerId="AD" clId="Web-{43E69AB3-AA06-E775-1C5D-D25B76FB7280}" dt="2022-01-03T10:35:33.127" v="322" actId="1076"/>
          <ac:spMkLst>
            <pc:docMk/>
            <pc:sldMk cId="56402712" sldId="258"/>
            <ac:spMk id="10" creationId="{931BF016-EDD7-4927-90CD-78E327813EE1}"/>
          </ac:spMkLst>
        </pc:spChg>
        <pc:spChg chg="add mod">
          <ac:chgData name="ESTELLE BOSCH" userId="S::estelle.bosch@groupe-espi.fr::f5e90042-b5d8-488d-b9a1-ab638cea2ee4" providerId="AD" clId="Web-{43E69AB3-AA06-E775-1C5D-D25B76FB7280}" dt="2022-01-03T10:35:25.190" v="318" actId="1076"/>
          <ac:spMkLst>
            <pc:docMk/>
            <pc:sldMk cId="56402712" sldId="258"/>
            <ac:spMk id="13" creationId="{70FC691B-8FA7-46DB-A788-6AEB1D0BDE12}"/>
          </ac:spMkLst>
        </pc:spChg>
        <pc:spChg chg="add mod">
          <ac:chgData name="ESTELLE BOSCH" userId="S::estelle.bosch@groupe-espi.fr::f5e90042-b5d8-488d-b9a1-ab638cea2ee4" providerId="AD" clId="Web-{43E69AB3-AA06-E775-1C5D-D25B76FB7280}" dt="2022-01-03T10:35:58.628" v="333" actId="1076"/>
          <ac:spMkLst>
            <pc:docMk/>
            <pc:sldMk cId="56402712" sldId="258"/>
            <ac:spMk id="16" creationId="{26A9566B-0D73-4E46-A367-D5DF440B6ED6}"/>
          </ac:spMkLst>
        </pc:spChg>
        <pc:spChg chg="add mod">
          <ac:chgData name="ESTELLE BOSCH" userId="S::estelle.bosch@groupe-espi.fr::f5e90042-b5d8-488d-b9a1-ab638cea2ee4" providerId="AD" clId="Web-{43E69AB3-AA06-E775-1C5D-D25B76FB7280}" dt="2022-01-03T10:35:55.643" v="332" actId="1076"/>
          <ac:spMkLst>
            <pc:docMk/>
            <pc:sldMk cId="56402712" sldId="258"/>
            <ac:spMk id="19" creationId="{F30036AF-F115-478A-B9AC-43A880970AAB}"/>
          </ac:spMkLst>
        </pc:spChg>
        <pc:spChg chg="add del mod">
          <ac:chgData name="ESTELLE BOSCH" userId="S::estelle.bosch@groupe-espi.fr::f5e90042-b5d8-488d-b9a1-ab638cea2ee4" providerId="AD" clId="Web-{43E69AB3-AA06-E775-1C5D-D25B76FB7280}" dt="2022-01-03T10:35:53.112" v="331"/>
          <ac:spMkLst>
            <pc:docMk/>
            <pc:sldMk cId="56402712" sldId="258"/>
            <ac:spMk id="20" creationId="{3EEE191B-561D-464E-B88E-C0EAFDB59DC0}"/>
          </ac:spMkLst>
        </pc:spChg>
        <pc:spChg chg="add mod">
          <ac:chgData name="ESTELLE BOSCH" userId="S::estelle.bosch@groupe-espi.fr::f5e90042-b5d8-488d-b9a1-ab638cea2ee4" providerId="AD" clId="Web-{43E69AB3-AA06-E775-1C5D-D25B76FB7280}" dt="2022-01-03T10:37:18.426" v="367" actId="1076"/>
          <ac:spMkLst>
            <pc:docMk/>
            <pc:sldMk cId="56402712" sldId="258"/>
            <ac:spMk id="21" creationId="{5887ACD6-4C01-4249-8A02-ADA28F2F228D}"/>
          </ac:spMkLst>
        </pc:spChg>
        <pc:spChg chg="add mod">
          <ac:chgData name="ESTELLE BOSCH" userId="S::estelle.bosch@groupe-espi.fr::f5e90042-b5d8-488d-b9a1-ab638cea2ee4" providerId="AD" clId="Web-{43E69AB3-AA06-E775-1C5D-D25B76FB7280}" dt="2022-01-03T10:37:24.114" v="369" actId="1076"/>
          <ac:spMkLst>
            <pc:docMk/>
            <pc:sldMk cId="56402712" sldId="258"/>
            <ac:spMk id="22" creationId="{FF231786-56EE-4C63-AC4D-18C1A3AE726D}"/>
          </ac:spMkLst>
        </pc:spChg>
        <pc:spChg chg="add mod">
          <ac:chgData name="ESTELLE BOSCH" userId="S::estelle.bosch@groupe-espi.fr::f5e90042-b5d8-488d-b9a1-ab638cea2ee4" providerId="AD" clId="Web-{43E69AB3-AA06-E775-1C5D-D25B76FB7280}" dt="2022-01-03T10:37:30.177" v="371" actId="1076"/>
          <ac:spMkLst>
            <pc:docMk/>
            <pc:sldMk cId="56402712" sldId="258"/>
            <ac:spMk id="23" creationId="{A0851288-8F4A-4E61-9190-0F53D808188E}"/>
          </ac:spMkLst>
        </pc:spChg>
        <pc:spChg chg="add mod">
          <ac:chgData name="ESTELLE BOSCH" userId="S::estelle.bosch@groupe-espi.fr::f5e90042-b5d8-488d-b9a1-ab638cea2ee4" providerId="AD" clId="Web-{43E69AB3-AA06-E775-1C5D-D25B76FB7280}" dt="2022-01-03T10:37:34.052" v="373" actId="1076"/>
          <ac:spMkLst>
            <pc:docMk/>
            <pc:sldMk cId="56402712" sldId="258"/>
            <ac:spMk id="24" creationId="{4CA58C5F-3033-47A1-9715-36FE096CF6F9}"/>
          </ac:spMkLst>
        </pc:spChg>
        <pc:spChg chg="add del mod">
          <ac:chgData name="ESTELLE BOSCH" userId="S::estelle.bosch@groupe-espi.fr::f5e90042-b5d8-488d-b9a1-ab638cea2ee4" providerId="AD" clId="Web-{43E69AB3-AA06-E775-1C5D-D25B76FB7280}" dt="2022-01-03T10:34:39.142" v="302"/>
          <ac:spMkLst>
            <pc:docMk/>
            <pc:sldMk cId="56402712" sldId="258"/>
            <ac:spMk id="25" creationId="{697164D4-AD41-40FF-BA35-1C455022562E}"/>
          </ac:spMkLst>
        </pc:spChg>
        <pc:spChg chg="add mod">
          <ac:chgData name="ESTELLE BOSCH" userId="S::estelle.bosch@groupe-espi.fr::f5e90042-b5d8-488d-b9a1-ab638cea2ee4" providerId="AD" clId="Web-{43E69AB3-AA06-E775-1C5D-D25B76FB7280}" dt="2022-01-03T10:37:39.161" v="375" actId="1076"/>
          <ac:spMkLst>
            <pc:docMk/>
            <pc:sldMk cId="56402712" sldId="258"/>
            <ac:spMk id="26" creationId="{4694E211-2053-49D1-A6ED-CCAFBE11D9BC}"/>
          </ac:spMkLst>
        </pc:spChg>
        <pc:spChg chg="add mod">
          <ac:chgData name="ESTELLE BOSCH" userId="S::estelle.bosch@groupe-espi.fr::f5e90042-b5d8-488d-b9a1-ab638cea2ee4" providerId="AD" clId="Web-{43E69AB3-AA06-E775-1C5D-D25B76FB7280}" dt="2022-01-03T10:35:51.909" v="330" actId="1076"/>
          <ac:spMkLst>
            <pc:docMk/>
            <pc:sldMk cId="56402712" sldId="258"/>
            <ac:spMk id="29" creationId="{89B5723C-E932-4595-B9A3-99D754F5BAE5}"/>
          </ac:spMkLst>
        </pc:spChg>
        <pc:spChg chg="add mod">
          <ac:chgData name="ESTELLE BOSCH" userId="S::estelle.bosch@groupe-espi.fr::f5e90042-b5d8-488d-b9a1-ab638cea2ee4" providerId="AD" clId="Web-{43E69AB3-AA06-E775-1C5D-D25B76FB7280}" dt="2022-01-03T10:36:06.800" v="337" actId="1076"/>
          <ac:spMkLst>
            <pc:docMk/>
            <pc:sldMk cId="56402712" sldId="258"/>
            <ac:spMk id="30" creationId="{D6FB3D12-5A21-4C29-8649-8D794E7CD038}"/>
          </ac:spMkLst>
        </pc:spChg>
        <pc:spChg chg="add mod">
          <ac:chgData name="ESTELLE BOSCH" userId="S::estelle.bosch@groupe-espi.fr::f5e90042-b5d8-488d-b9a1-ab638cea2ee4" providerId="AD" clId="Web-{43E69AB3-AA06-E775-1C5D-D25B76FB7280}" dt="2022-01-03T10:36:15.972" v="342" actId="20577"/>
          <ac:spMkLst>
            <pc:docMk/>
            <pc:sldMk cId="56402712" sldId="258"/>
            <ac:spMk id="31" creationId="{EB426F1E-AE3B-4FE7-B083-E3AAF7BF5AED}"/>
          </ac:spMkLst>
        </pc:spChg>
        <pc:picChg chg="mod">
          <ac:chgData name="ESTELLE BOSCH" userId="S::estelle.bosch@groupe-espi.fr::f5e90042-b5d8-488d-b9a1-ab638cea2ee4" providerId="AD" clId="Web-{43E69AB3-AA06-E775-1C5D-D25B76FB7280}" dt="2022-01-03T10:35:44.252" v="327" actId="14100"/>
          <ac:picMkLst>
            <pc:docMk/>
            <pc:sldMk cId="56402712" sldId="258"/>
            <ac:picMk id="3" creationId="{228995A1-1804-4170-A069-F512D9DAAFF1}"/>
          </ac:picMkLst>
        </pc:picChg>
        <pc:picChg chg="mod">
          <ac:chgData name="ESTELLE BOSCH" userId="S::estelle.bosch@groupe-espi.fr::f5e90042-b5d8-488d-b9a1-ab638cea2ee4" providerId="AD" clId="Web-{43E69AB3-AA06-E775-1C5D-D25B76FB7280}" dt="2022-01-03T10:37:13.739" v="365" actId="1076"/>
          <ac:picMkLst>
            <pc:docMk/>
            <pc:sldMk cId="56402712" sldId="258"/>
            <ac:picMk id="4" creationId="{D052E056-1DD3-4292-9A32-F72EDDB7955B}"/>
          </ac:picMkLst>
        </pc:picChg>
        <pc:picChg chg="add del mod ord">
          <ac:chgData name="ESTELLE BOSCH" userId="S::estelle.bosch@groupe-espi.fr::f5e90042-b5d8-488d-b9a1-ab638cea2ee4" providerId="AD" clId="Web-{43E69AB3-AA06-E775-1C5D-D25B76FB7280}" dt="2022-01-03T09:58:44.906" v="19"/>
          <ac:picMkLst>
            <pc:docMk/>
            <pc:sldMk cId="56402712" sldId="258"/>
            <ac:picMk id="4" creationId="{E48A0AC6-CB20-43A6-8DC2-6B47C011ECEE}"/>
          </ac:picMkLst>
        </pc:picChg>
        <pc:picChg chg="mod">
          <ac:chgData name="ESTELLE BOSCH" userId="S::estelle.bosch@groupe-espi.fr::f5e90042-b5d8-488d-b9a1-ab638cea2ee4" providerId="AD" clId="Web-{43E69AB3-AA06-E775-1C5D-D25B76FB7280}" dt="2022-01-03T10:37:20.786" v="368" actId="1076"/>
          <ac:picMkLst>
            <pc:docMk/>
            <pc:sldMk cId="56402712" sldId="258"/>
            <ac:picMk id="5" creationId="{B12FF30C-6335-4637-82A7-9CEB0534164E}"/>
          </ac:picMkLst>
        </pc:picChg>
        <pc:picChg chg="mod">
          <ac:chgData name="ESTELLE BOSCH" userId="S::estelle.bosch@groupe-espi.fr::f5e90042-b5d8-488d-b9a1-ab638cea2ee4" providerId="AD" clId="Web-{43E69AB3-AA06-E775-1C5D-D25B76FB7280}" dt="2022-01-03T10:37:27.052" v="370" actId="1076"/>
          <ac:picMkLst>
            <pc:docMk/>
            <pc:sldMk cId="56402712" sldId="258"/>
            <ac:picMk id="7" creationId="{2FA784D5-C5DF-4425-979F-A7486189F2BE}"/>
          </ac:picMkLst>
        </pc:picChg>
        <pc:picChg chg="add mod">
          <ac:chgData name="ESTELLE BOSCH" userId="S::estelle.bosch@groupe-espi.fr::f5e90042-b5d8-488d-b9a1-ab638cea2ee4" providerId="AD" clId="Web-{43E69AB3-AA06-E775-1C5D-D25B76FB7280}" dt="2022-01-03T10:35:28.205" v="320" actId="1076"/>
          <ac:picMkLst>
            <pc:docMk/>
            <pc:sldMk cId="56402712" sldId="258"/>
            <ac:picMk id="8" creationId="{6F2EB3F5-65A8-4935-A08C-AD70344536EE}"/>
          </ac:picMkLst>
        </pc:picChg>
        <pc:picChg chg="mod">
          <ac:chgData name="ESTELLE BOSCH" userId="S::estelle.bosch@groupe-espi.fr::f5e90042-b5d8-488d-b9a1-ab638cea2ee4" providerId="AD" clId="Web-{43E69AB3-AA06-E775-1C5D-D25B76FB7280}" dt="2022-01-03T10:37:31.255" v="372" actId="1076"/>
          <ac:picMkLst>
            <pc:docMk/>
            <pc:sldMk cId="56402712" sldId="258"/>
            <ac:picMk id="9" creationId="{DC3F220A-1EF5-4C06-A4FC-AD683B1B460C}"/>
          </ac:picMkLst>
        </pc:picChg>
        <pc:picChg chg="mod">
          <ac:chgData name="ESTELLE BOSCH" userId="S::estelle.bosch@groupe-espi.fr::f5e90042-b5d8-488d-b9a1-ab638cea2ee4" providerId="AD" clId="Web-{43E69AB3-AA06-E775-1C5D-D25B76FB7280}" dt="2022-01-03T10:37:35.536" v="374" actId="1076"/>
          <ac:picMkLst>
            <pc:docMk/>
            <pc:sldMk cId="56402712" sldId="258"/>
            <ac:picMk id="11" creationId="{036FBE65-2057-4F5D-88CA-2FF3CD503505}"/>
          </ac:picMkLst>
        </pc:picChg>
        <pc:picChg chg="add mod">
          <ac:chgData name="ESTELLE BOSCH" userId="S::estelle.bosch@groupe-espi.fr::f5e90042-b5d8-488d-b9a1-ab638cea2ee4" providerId="AD" clId="Web-{43E69AB3-AA06-E775-1C5D-D25B76FB7280}" dt="2022-01-03T10:35:30.018" v="321" actId="1076"/>
          <ac:picMkLst>
            <pc:docMk/>
            <pc:sldMk cId="56402712" sldId="258"/>
            <ac:picMk id="12" creationId="{CC9A9271-B847-43A6-A84A-4E9BDD86373A}"/>
          </ac:picMkLst>
        </pc:picChg>
        <pc:picChg chg="add mod">
          <ac:chgData name="ESTELLE BOSCH" userId="S::estelle.bosch@groupe-espi.fr::f5e90042-b5d8-488d-b9a1-ab638cea2ee4" providerId="AD" clId="Web-{43E69AB3-AA06-E775-1C5D-D25B76FB7280}" dt="2022-01-03T10:35:34.409" v="323" actId="1076"/>
          <ac:picMkLst>
            <pc:docMk/>
            <pc:sldMk cId="56402712" sldId="258"/>
            <ac:picMk id="15" creationId="{DA2A65A1-3BF3-4E12-A077-FE42B6693867}"/>
          </ac:picMkLst>
        </pc:picChg>
        <pc:picChg chg="add mod">
          <ac:chgData name="ESTELLE BOSCH" userId="S::estelle.bosch@groupe-espi.fr::f5e90042-b5d8-488d-b9a1-ab638cea2ee4" providerId="AD" clId="Web-{43E69AB3-AA06-E775-1C5D-D25B76FB7280}" dt="2022-01-03T10:35:37.002" v="324" actId="1076"/>
          <ac:picMkLst>
            <pc:docMk/>
            <pc:sldMk cId="56402712" sldId="258"/>
            <ac:picMk id="18" creationId="{EF98269C-790A-459A-99B9-590B1D8B25FB}"/>
          </ac:picMkLst>
        </pc:picChg>
        <pc:picChg chg="add mod">
          <ac:chgData name="ESTELLE BOSCH" userId="S::estelle.bosch@groupe-espi.fr::f5e90042-b5d8-488d-b9a1-ab638cea2ee4" providerId="AD" clId="Web-{43E69AB3-AA06-E775-1C5D-D25B76FB7280}" dt="2022-01-03T10:35:41.362" v="326" actId="14100"/>
          <ac:picMkLst>
            <pc:docMk/>
            <pc:sldMk cId="56402712" sldId="258"/>
            <ac:picMk id="28" creationId="{174F4C0F-0537-455F-9F8E-B944DE5678AA}"/>
          </ac:picMkLst>
        </pc:picChg>
        <pc:picChg chg="add mod">
          <ac:chgData name="ESTELLE BOSCH" userId="S::estelle.bosch@groupe-espi.fr::f5e90042-b5d8-488d-b9a1-ab638cea2ee4" providerId="AD" clId="Web-{43E69AB3-AA06-E775-1C5D-D25B76FB7280}" dt="2022-01-03T10:36:52.426" v="354" actId="14100"/>
          <ac:picMkLst>
            <pc:docMk/>
            <pc:sldMk cId="56402712" sldId="258"/>
            <ac:picMk id="32" creationId="{0BC5AD2C-A372-417D-B6F0-43669C9990EE}"/>
          </ac:picMkLst>
        </pc:picChg>
      </pc:sldChg>
      <pc:sldChg chg="addSp delSp modSp del">
        <pc:chgData name="ESTELLE BOSCH" userId="S::estelle.bosch@groupe-espi.fr::f5e90042-b5d8-488d-b9a1-ab638cea2ee4" providerId="AD" clId="Web-{43E69AB3-AA06-E775-1C5D-D25B76FB7280}" dt="2022-01-03T10:55:57.842" v="542"/>
        <pc:sldMkLst>
          <pc:docMk/>
          <pc:sldMk cId="3775795435" sldId="259"/>
        </pc:sldMkLst>
        <pc:spChg chg="mod">
          <ac:chgData name="ESTELLE BOSCH" userId="S::estelle.bosch@groupe-espi.fr::f5e90042-b5d8-488d-b9a1-ab638cea2ee4" providerId="AD" clId="Web-{43E69AB3-AA06-E775-1C5D-D25B76FB7280}" dt="2022-01-03T10:42:22.293" v="387" actId="1076"/>
          <ac:spMkLst>
            <pc:docMk/>
            <pc:sldMk cId="3775795435" sldId="259"/>
            <ac:spMk id="2" creationId="{11561456-DD21-4B2B-9313-798252985D72}"/>
          </ac:spMkLst>
        </pc:spChg>
        <pc:spChg chg="del">
          <ac:chgData name="ESTELLE BOSCH" userId="S::estelle.bosch@groupe-espi.fr::f5e90042-b5d8-488d-b9a1-ab638cea2ee4" providerId="AD" clId="Web-{43E69AB3-AA06-E775-1C5D-D25B76FB7280}" dt="2022-01-03T09:57:36.779" v="2"/>
          <ac:spMkLst>
            <pc:docMk/>
            <pc:sldMk cId="3775795435" sldId="259"/>
            <ac:spMk id="3" creationId="{59E5240B-50AA-4775-95AF-382261B08348}"/>
          </ac:spMkLst>
        </pc:spChg>
        <pc:spChg chg="add del mod">
          <ac:chgData name="ESTELLE BOSCH" userId="S::estelle.bosch@groupe-espi.fr::f5e90042-b5d8-488d-b9a1-ab638cea2ee4" providerId="AD" clId="Web-{43E69AB3-AA06-E775-1C5D-D25B76FB7280}" dt="2022-01-03T10:42:11.949" v="379"/>
          <ac:spMkLst>
            <pc:docMk/>
            <pc:sldMk cId="3775795435" sldId="259"/>
            <ac:spMk id="6" creationId="{7325C867-88FB-4702-AD96-B7CE1242BD35}"/>
          </ac:spMkLst>
        </pc:spChg>
        <pc:picChg chg="add del mod ord">
          <ac:chgData name="ESTELLE BOSCH" userId="S::estelle.bosch@groupe-espi.fr::f5e90042-b5d8-488d-b9a1-ab638cea2ee4" providerId="AD" clId="Web-{43E69AB3-AA06-E775-1C5D-D25B76FB7280}" dt="2022-01-03T09:58:58.687" v="22"/>
          <ac:picMkLst>
            <pc:docMk/>
            <pc:sldMk cId="3775795435" sldId="259"/>
            <ac:picMk id="4" creationId="{63E89F5A-A1EA-4C50-8063-0C3DE8E4A33C}"/>
          </ac:picMkLst>
        </pc:picChg>
        <pc:picChg chg="add del mod">
          <ac:chgData name="ESTELLE BOSCH" userId="S::estelle.bosch@groupe-espi.fr::f5e90042-b5d8-488d-b9a1-ab638cea2ee4" providerId="AD" clId="Web-{43E69AB3-AA06-E775-1C5D-D25B76FB7280}" dt="2022-01-03T10:53:52.058" v="523"/>
          <ac:picMkLst>
            <pc:docMk/>
            <pc:sldMk cId="3775795435" sldId="259"/>
            <ac:picMk id="7" creationId="{789790AF-8F6C-4A59-B1FD-7A206029E6DA}"/>
          </ac:picMkLst>
        </pc:picChg>
        <pc:picChg chg="add mod">
          <ac:chgData name="ESTELLE BOSCH" userId="S::estelle.bosch@groupe-espi.fr::f5e90042-b5d8-488d-b9a1-ab638cea2ee4" providerId="AD" clId="Web-{43E69AB3-AA06-E775-1C5D-D25B76FB7280}" dt="2022-01-03T10:51:27.117" v="493" actId="1076"/>
          <ac:picMkLst>
            <pc:docMk/>
            <pc:sldMk cId="3775795435" sldId="259"/>
            <ac:picMk id="8" creationId="{BC9B7CA4-F76D-4DAE-B877-24641C4F5BF1}"/>
          </ac:picMkLst>
        </pc:picChg>
        <pc:picChg chg="add mod">
          <ac:chgData name="ESTELLE BOSCH" userId="S::estelle.bosch@groupe-espi.fr::f5e90042-b5d8-488d-b9a1-ab638cea2ee4" providerId="AD" clId="Web-{43E69AB3-AA06-E775-1C5D-D25B76FB7280}" dt="2022-01-03T10:51:17.711" v="488" actId="1076"/>
          <ac:picMkLst>
            <pc:docMk/>
            <pc:sldMk cId="3775795435" sldId="259"/>
            <ac:picMk id="9" creationId="{04507B4C-F1AB-4338-87D3-C3CCB9E13A24}"/>
          </ac:picMkLst>
        </pc:picChg>
        <pc:picChg chg="add del mod">
          <ac:chgData name="ESTELLE BOSCH" userId="S::estelle.bosch@groupe-espi.fr::f5e90042-b5d8-488d-b9a1-ab638cea2ee4" providerId="AD" clId="Web-{43E69AB3-AA06-E775-1C5D-D25B76FB7280}" dt="2022-01-03T10:51:41.508" v="495"/>
          <ac:picMkLst>
            <pc:docMk/>
            <pc:sldMk cId="3775795435" sldId="259"/>
            <ac:picMk id="10" creationId="{D421041F-DE01-4049-9CB8-9B3B63CDBBE1}"/>
          </ac:picMkLst>
        </pc:picChg>
        <pc:picChg chg="add del mod">
          <ac:chgData name="ESTELLE BOSCH" userId="S::estelle.bosch@groupe-espi.fr::f5e90042-b5d8-488d-b9a1-ab638cea2ee4" providerId="AD" clId="Web-{43E69AB3-AA06-E775-1C5D-D25B76FB7280}" dt="2022-01-03T10:51:14.586" v="487"/>
          <ac:picMkLst>
            <pc:docMk/>
            <pc:sldMk cId="3775795435" sldId="259"/>
            <ac:picMk id="11" creationId="{A3B3CB26-81AF-4F94-9D7E-A176A6A9ADC8}"/>
          </ac:picMkLst>
        </pc:picChg>
        <pc:picChg chg="add mod">
          <ac:chgData name="ESTELLE BOSCH" userId="S::estelle.bosch@groupe-espi.fr::f5e90042-b5d8-488d-b9a1-ab638cea2ee4" providerId="AD" clId="Web-{43E69AB3-AA06-E775-1C5D-D25B76FB7280}" dt="2022-01-03T10:51:31.071" v="494" actId="14100"/>
          <ac:picMkLst>
            <pc:docMk/>
            <pc:sldMk cId="3775795435" sldId="259"/>
            <ac:picMk id="12" creationId="{57152CEF-F168-4C7A-8F1B-BE447C5A9507}"/>
          </ac:picMkLst>
        </pc:picChg>
        <pc:picChg chg="add del mod">
          <ac:chgData name="ESTELLE BOSCH" userId="S::estelle.bosch@groupe-espi.fr::f5e90042-b5d8-488d-b9a1-ab638cea2ee4" providerId="AD" clId="Web-{43E69AB3-AA06-E775-1C5D-D25B76FB7280}" dt="2022-01-03T10:49:56.178" v="469"/>
          <ac:picMkLst>
            <pc:docMk/>
            <pc:sldMk cId="3775795435" sldId="259"/>
            <ac:picMk id="13" creationId="{C7A85CB4-1244-40F1-B343-D243F6B14D77}"/>
          </ac:picMkLst>
        </pc:picChg>
        <pc:picChg chg="add mod">
          <ac:chgData name="ESTELLE BOSCH" userId="S::estelle.bosch@groupe-espi.fr::f5e90042-b5d8-488d-b9a1-ab638cea2ee4" providerId="AD" clId="Web-{43E69AB3-AA06-E775-1C5D-D25B76FB7280}" dt="2022-01-03T10:51:12.133" v="486" actId="14100"/>
          <ac:picMkLst>
            <pc:docMk/>
            <pc:sldMk cId="3775795435" sldId="259"/>
            <ac:picMk id="14" creationId="{67A0E90F-D6A4-4475-849D-8C462EA81C7C}"/>
          </ac:picMkLst>
        </pc:picChg>
        <pc:picChg chg="add del mod">
          <ac:chgData name="ESTELLE BOSCH" userId="S::estelle.bosch@groupe-espi.fr::f5e90042-b5d8-488d-b9a1-ab638cea2ee4" providerId="AD" clId="Web-{43E69AB3-AA06-E775-1C5D-D25B76FB7280}" dt="2022-01-03T10:50:47.429" v="479"/>
          <ac:picMkLst>
            <pc:docMk/>
            <pc:sldMk cId="3775795435" sldId="259"/>
            <ac:picMk id="15" creationId="{F6449A8D-C08C-4FCD-B26E-47504146CA07}"/>
          </ac:picMkLst>
        </pc:picChg>
        <pc:picChg chg="add del mod">
          <ac:chgData name="ESTELLE BOSCH" userId="S::estelle.bosch@groupe-espi.fr::f5e90042-b5d8-488d-b9a1-ab638cea2ee4" providerId="AD" clId="Web-{43E69AB3-AA06-E775-1C5D-D25B76FB7280}" dt="2022-01-03T10:54:44.153" v="537"/>
          <ac:picMkLst>
            <pc:docMk/>
            <pc:sldMk cId="3775795435" sldId="259"/>
            <ac:picMk id="16" creationId="{C01AFF50-A8A1-4B7E-BBCC-ECAE77E17D00}"/>
          </ac:picMkLst>
        </pc:picChg>
        <pc:picChg chg="add del mod">
          <ac:chgData name="ESTELLE BOSCH" userId="S::estelle.bosch@groupe-espi.fr::f5e90042-b5d8-488d-b9a1-ab638cea2ee4" providerId="AD" clId="Web-{43E69AB3-AA06-E775-1C5D-D25B76FB7280}" dt="2022-01-03T10:50:10.381" v="470"/>
          <ac:picMkLst>
            <pc:docMk/>
            <pc:sldMk cId="3775795435" sldId="259"/>
            <ac:picMk id="17" creationId="{1EE25A63-9F2A-4475-826E-C40E8B65D970}"/>
          </ac:picMkLst>
        </pc:picChg>
      </pc:sldChg>
      <pc:sldChg chg="addSp delSp modSp del">
        <pc:chgData name="ESTELLE BOSCH" userId="S::estelle.bosch@groupe-espi.fr::f5e90042-b5d8-488d-b9a1-ab638cea2ee4" providerId="AD" clId="Web-{43E69AB3-AA06-E775-1C5D-D25B76FB7280}" dt="2022-01-03T11:09:45.768" v="659"/>
        <pc:sldMkLst>
          <pc:docMk/>
          <pc:sldMk cId="187551151" sldId="260"/>
        </pc:sldMkLst>
        <pc:spChg chg="mod">
          <ac:chgData name="ESTELLE BOSCH" userId="S::estelle.bosch@groupe-espi.fr::f5e90042-b5d8-488d-b9a1-ab638cea2ee4" providerId="AD" clId="Web-{43E69AB3-AA06-E775-1C5D-D25B76FB7280}" dt="2022-01-03T10:59:38.223" v="557" actId="14100"/>
          <ac:spMkLst>
            <pc:docMk/>
            <pc:sldMk cId="187551151" sldId="260"/>
            <ac:spMk id="2" creationId="{11561456-DD21-4B2B-9313-798252985D72}"/>
          </ac:spMkLst>
        </pc:spChg>
        <pc:spChg chg="del">
          <ac:chgData name="ESTELLE BOSCH" userId="S::estelle.bosch@groupe-espi.fr::f5e90042-b5d8-488d-b9a1-ab638cea2ee4" providerId="AD" clId="Web-{43E69AB3-AA06-E775-1C5D-D25B76FB7280}" dt="2022-01-03T09:57:39.076" v="3"/>
          <ac:spMkLst>
            <pc:docMk/>
            <pc:sldMk cId="187551151" sldId="260"/>
            <ac:spMk id="3" creationId="{59E5240B-50AA-4775-95AF-382261B08348}"/>
          </ac:spMkLst>
        </pc:spChg>
        <pc:spChg chg="add del mod">
          <ac:chgData name="ESTELLE BOSCH" userId="S::estelle.bosch@groupe-espi.fr::f5e90042-b5d8-488d-b9a1-ab638cea2ee4" providerId="AD" clId="Web-{43E69AB3-AA06-E775-1C5D-D25B76FB7280}" dt="2022-01-03T10:59:14.957" v="543"/>
          <ac:spMkLst>
            <pc:docMk/>
            <pc:sldMk cId="187551151" sldId="260"/>
            <ac:spMk id="6" creationId="{23DB5C01-BB5A-438D-B0E2-6C714C81A032}"/>
          </ac:spMkLst>
        </pc:spChg>
        <pc:picChg chg="add del mod ord">
          <ac:chgData name="ESTELLE BOSCH" userId="S::estelle.bosch@groupe-espi.fr::f5e90042-b5d8-488d-b9a1-ab638cea2ee4" providerId="AD" clId="Web-{43E69AB3-AA06-E775-1C5D-D25B76FB7280}" dt="2022-01-03T09:59:08.937" v="25"/>
          <ac:picMkLst>
            <pc:docMk/>
            <pc:sldMk cId="187551151" sldId="260"/>
            <ac:picMk id="4" creationId="{4ACE07C3-566C-4673-BEFB-D35121F7C74A}"/>
          </ac:picMkLst>
        </pc:picChg>
        <pc:picChg chg="add mod">
          <ac:chgData name="ESTELLE BOSCH" userId="S::estelle.bosch@groupe-espi.fr::f5e90042-b5d8-488d-b9a1-ab638cea2ee4" providerId="AD" clId="Web-{43E69AB3-AA06-E775-1C5D-D25B76FB7280}" dt="2022-01-03T11:04:38.777" v="586" actId="14100"/>
          <ac:picMkLst>
            <pc:docMk/>
            <pc:sldMk cId="187551151" sldId="260"/>
            <ac:picMk id="7" creationId="{9E03DD14-5C37-4265-9103-C5789F564864}"/>
          </ac:picMkLst>
        </pc:picChg>
        <pc:picChg chg="add del mod">
          <ac:chgData name="ESTELLE BOSCH" userId="S::estelle.bosch@groupe-espi.fr::f5e90042-b5d8-488d-b9a1-ab638cea2ee4" providerId="AD" clId="Web-{43E69AB3-AA06-E775-1C5D-D25B76FB7280}" dt="2022-01-03T11:08:28.094" v="631"/>
          <ac:picMkLst>
            <pc:docMk/>
            <pc:sldMk cId="187551151" sldId="260"/>
            <ac:picMk id="8" creationId="{73BCD451-51DE-441A-92F6-E6E37F124D56}"/>
          </ac:picMkLst>
        </pc:picChg>
        <pc:picChg chg="add mod">
          <ac:chgData name="ESTELLE BOSCH" userId="S::estelle.bosch@groupe-espi.fr::f5e90042-b5d8-488d-b9a1-ab638cea2ee4" providerId="AD" clId="Web-{43E69AB3-AA06-E775-1C5D-D25B76FB7280}" dt="2022-01-03T11:04:34.339" v="584" actId="14100"/>
          <ac:picMkLst>
            <pc:docMk/>
            <pc:sldMk cId="187551151" sldId="260"/>
            <ac:picMk id="9" creationId="{09C35FB1-996F-4325-9F4E-1B86BA14CA1C}"/>
          </ac:picMkLst>
        </pc:picChg>
        <pc:picChg chg="add mod">
          <ac:chgData name="ESTELLE BOSCH" userId="S::estelle.bosch@groupe-espi.fr::f5e90042-b5d8-488d-b9a1-ab638cea2ee4" providerId="AD" clId="Web-{43E69AB3-AA06-E775-1C5D-D25B76FB7280}" dt="2022-01-03T11:04:17.339" v="574" actId="14100"/>
          <ac:picMkLst>
            <pc:docMk/>
            <pc:sldMk cId="187551151" sldId="260"/>
            <ac:picMk id="10" creationId="{4E663849-B499-4144-A289-7354E4E78787}"/>
          </ac:picMkLst>
        </pc:picChg>
        <pc:picChg chg="add del mod">
          <ac:chgData name="ESTELLE BOSCH" userId="S::estelle.bosch@groupe-espi.fr::f5e90042-b5d8-488d-b9a1-ab638cea2ee4" providerId="AD" clId="Web-{43E69AB3-AA06-E775-1C5D-D25B76FB7280}" dt="2022-01-03T11:08:42.610" v="636"/>
          <ac:picMkLst>
            <pc:docMk/>
            <pc:sldMk cId="187551151" sldId="260"/>
            <ac:picMk id="11" creationId="{99EFD774-3D9B-4558-B20E-5B45DEE83702}"/>
          </ac:picMkLst>
        </pc:picChg>
        <pc:picChg chg="add mod">
          <ac:chgData name="ESTELLE BOSCH" userId="S::estelle.bosch@groupe-espi.fr::f5e90042-b5d8-488d-b9a1-ab638cea2ee4" providerId="AD" clId="Web-{43E69AB3-AA06-E775-1C5D-D25B76FB7280}" dt="2022-01-03T11:04:58.980" v="594" actId="14100"/>
          <ac:picMkLst>
            <pc:docMk/>
            <pc:sldMk cId="187551151" sldId="260"/>
            <ac:picMk id="12" creationId="{266148E5-8A84-4F1A-8207-586B780615F0}"/>
          </ac:picMkLst>
        </pc:picChg>
        <pc:picChg chg="add del mod">
          <ac:chgData name="ESTELLE BOSCH" userId="S::estelle.bosch@groupe-espi.fr::f5e90042-b5d8-488d-b9a1-ab638cea2ee4" providerId="AD" clId="Web-{43E69AB3-AA06-E775-1C5D-D25B76FB7280}" dt="2022-01-03T11:06:16.123" v="603"/>
          <ac:picMkLst>
            <pc:docMk/>
            <pc:sldMk cId="187551151" sldId="260"/>
            <ac:picMk id="13" creationId="{C96DDE9C-1F1C-4F96-99A5-11B5FA837A74}"/>
          </ac:picMkLst>
        </pc:picChg>
        <pc:picChg chg="add del mod">
          <ac:chgData name="ESTELLE BOSCH" userId="S::estelle.bosch@groupe-espi.fr::f5e90042-b5d8-488d-b9a1-ab638cea2ee4" providerId="AD" clId="Web-{43E69AB3-AA06-E775-1C5D-D25B76FB7280}" dt="2022-01-03T11:09:44.377" v="658"/>
          <ac:picMkLst>
            <pc:docMk/>
            <pc:sldMk cId="187551151" sldId="260"/>
            <ac:picMk id="14" creationId="{FDF08F07-15B8-4552-8FAC-ECB56BE2B0B9}"/>
          </ac:picMkLst>
        </pc:picChg>
      </pc:sldChg>
      <pc:sldChg chg="addSp delSp modSp add del ord replId">
        <pc:chgData name="ESTELLE BOSCH" userId="S::estelle.bosch@groupe-espi.fr::f5e90042-b5d8-488d-b9a1-ab638cea2ee4" providerId="AD" clId="Web-{43E69AB3-AA06-E775-1C5D-D25B76FB7280}" dt="2022-01-03T10:38:12.646" v="376"/>
        <pc:sldMkLst>
          <pc:docMk/>
          <pc:sldMk cId="1750552529" sldId="264"/>
        </pc:sldMkLst>
        <pc:spChg chg="del">
          <ac:chgData name="ESTELLE BOSCH" userId="S::estelle.bosch@groupe-espi.fr::f5e90042-b5d8-488d-b9a1-ab638cea2ee4" providerId="AD" clId="Web-{43E69AB3-AA06-E775-1C5D-D25B76FB7280}" dt="2022-01-03T09:57:47.795" v="6"/>
          <ac:spMkLst>
            <pc:docMk/>
            <pc:sldMk cId="1750552529" sldId="264"/>
            <ac:spMk id="2" creationId="{11561456-DD21-4B2B-9313-798252985D72}"/>
          </ac:spMkLst>
        </pc:spChg>
        <pc:spChg chg="add del mod">
          <ac:chgData name="ESTELLE BOSCH" userId="S::estelle.bosch@groupe-espi.fr::f5e90042-b5d8-488d-b9a1-ab638cea2ee4" providerId="AD" clId="Web-{43E69AB3-AA06-E775-1C5D-D25B76FB7280}" dt="2022-01-03T09:57:50.248" v="7"/>
          <ac:spMkLst>
            <pc:docMk/>
            <pc:sldMk cId="1750552529" sldId="264"/>
            <ac:spMk id="5" creationId="{C30DC7C1-498C-43FD-B6E8-2405E87F9F12}"/>
          </ac:spMkLst>
        </pc:spChg>
        <pc:spChg chg="add del mod">
          <ac:chgData name="ESTELLE BOSCH" userId="S::estelle.bosch@groupe-espi.fr::f5e90042-b5d8-488d-b9a1-ab638cea2ee4" providerId="AD" clId="Web-{43E69AB3-AA06-E775-1C5D-D25B76FB7280}" dt="2022-01-03T10:20:40.967" v="138"/>
          <ac:spMkLst>
            <pc:docMk/>
            <pc:sldMk cId="1750552529" sldId="264"/>
            <ac:spMk id="7" creationId="{9932CCBC-8403-47DB-97E2-80F47A363906}"/>
          </ac:spMkLst>
        </pc:spChg>
        <pc:spChg chg="add del mod">
          <ac:chgData name="ESTELLE BOSCH" userId="S::estelle.bosch@groupe-espi.fr::f5e90042-b5d8-488d-b9a1-ab638cea2ee4" providerId="AD" clId="Web-{43E69AB3-AA06-E775-1C5D-D25B76FB7280}" dt="2022-01-03T09:57:54.170" v="9"/>
          <ac:spMkLst>
            <pc:docMk/>
            <pc:sldMk cId="1750552529" sldId="264"/>
            <ac:spMk id="10" creationId="{447966F1-C62A-43D2-8345-1CD1455D779C}"/>
          </ac:spMkLst>
        </pc:spChg>
        <pc:spChg chg="add del mod">
          <ac:chgData name="ESTELLE BOSCH" userId="S::estelle.bosch@groupe-espi.fr::f5e90042-b5d8-488d-b9a1-ab638cea2ee4" providerId="AD" clId="Web-{43E69AB3-AA06-E775-1C5D-D25B76FB7280}" dt="2022-01-03T10:20:36.841" v="137"/>
          <ac:spMkLst>
            <pc:docMk/>
            <pc:sldMk cId="1750552529" sldId="264"/>
            <ac:spMk id="13" creationId="{CB81033D-A134-422C-B5A6-0F8EC3E9439D}"/>
          </ac:spMkLst>
        </pc:spChg>
        <pc:picChg chg="del">
          <ac:chgData name="ESTELLE BOSCH" userId="S::estelle.bosch@groupe-espi.fr::f5e90042-b5d8-488d-b9a1-ab638cea2ee4" providerId="AD" clId="Web-{43E69AB3-AA06-E775-1C5D-D25B76FB7280}" dt="2022-01-03T09:57:45.154" v="5"/>
          <ac:picMkLst>
            <pc:docMk/>
            <pc:sldMk cId="1750552529" sldId="264"/>
            <ac:picMk id="4" creationId="{4ACE07C3-566C-4673-BEFB-D35121F7C74A}"/>
          </ac:picMkLst>
        </pc:picChg>
        <pc:picChg chg="add del mod ord">
          <ac:chgData name="ESTELLE BOSCH" userId="S::estelle.bosch@groupe-espi.fr::f5e90042-b5d8-488d-b9a1-ab638cea2ee4" providerId="AD" clId="Web-{43E69AB3-AA06-E775-1C5D-D25B76FB7280}" dt="2022-01-03T09:57:52.451" v="8"/>
          <ac:picMkLst>
            <pc:docMk/>
            <pc:sldMk cId="1750552529" sldId="264"/>
            <ac:picMk id="8" creationId="{B015D5DF-4827-41D9-905A-AC7419286117}"/>
          </ac:picMkLst>
        </pc:picChg>
        <pc:picChg chg="add del mod ord">
          <ac:chgData name="ESTELLE BOSCH" userId="S::estelle.bosch@groupe-espi.fr::f5e90042-b5d8-488d-b9a1-ab638cea2ee4" providerId="AD" clId="Web-{43E69AB3-AA06-E775-1C5D-D25B76FB7280}" dt="2022-01-03T09:59:07.203" v="24"/>
          <ac:picMkLst>
            <pc:docMk/>
            <pc:sldMk cId="1750552529" sldId="264"/>
            <ac:picMk id="11" creationId="{944A3BBE-B941-4A84-868D-6A76E77FC59D}"/>
          </ac:picMkLst>
        </pc:picChg>
        <pc:picChg chg="add del mod">
          <ac:chgData name="ESTELLE BOSCH" userId="S::estelle.bosch@groupe-espi.fr::f5e90042-b5d8-488d-b9a1-ab638cea2ee4" providerId="AD" clId="Web-{43E69AB3-AA06-E775-1C5D-D25B76FB7280}" dt="2022-01-03T10:34:07.063" v="292"/>
          <ac:picMkLst>
            <pc:docMk/>
            <pc:sldMk cId="1750552529" sldId="264"/>
            <ac:picMk id="14" creationId="{8FE39685-1F5E-46D1-A041-819835AB870D}"/>
          </ac:picMkLst>
        </pc:picChg>
        <pc:picChg chg="add del mod">
          <ac:chgData name="ESTELLE BOSCH" userId="S::estelle.bosch@groupe-espi.fr::f5e90042-b5d8-488d-b9a1-ab638cea2ee4" providerId="AD" clId="Web-{43E69AB3-AA06-E775-1C5D-D25B76FB7280}" dt="2022-01-03T10:36:22.644" v="344"/>
          <ac:picMkLst>
            <pc:docMk/>
            <pc:sldMk cId="1750552529" sldId="264"/>
            <ac:picMk id="15" creationId="{49512549-E482-48C0-94EE-CDA286D42453}"/>
          </ac:picMkLst>
        </pc:picChg>
        <pc:picChg chg="add del mod">
          <ac:chgData name="ESTELLE BOSCH" userId="S::estelle.bosch@groupe-espi.fr::f5e90042-b5d8-488d-b9a1-ab638cea2ee4" providerId="AD" clId="Web-{43E69AB3-AA06-E775-1C5D-D25B76FB7280}" dt="2022-01-03T10:36:20.628" v="343"/>
          <ac:picMkLst>
            <pc:docMk/>
            <pc:sldMk cId="1750552529" sldId="264"/>
            <ac:picMk id="16" creationId="{41CEAD59-4ED5-45EB-9993-3E2E3F656839}"/>
          </ac:picMkLst>
        </pc:picChg>
        <pc:picChg chg="add del mod">
          <ac:chgData name="ESTELLE BOSCH" userId="S::estelle.bosch@groupe-espi.fr::f5e90042-b5d8-488d-b9a1-ab638cea2ee4" providerId="AD" clId="Web-{43E69AB3-AA06-E775-1C5D-D25B76FB7280}" dt="2022-01-03T10:29:27.447" v="260"/>
          <ac:picMkLst>
            <pc:docMk/>
            <pc:sldMk cId="1750552529" sldId="264"/>
            <ac:picMk id="17" creationId="{E8F623F9-2671-4787-9592-39C9B4096D25}"/>
          </ac:picMkLst>
        </pc:picChg>
        <pc:picChg chg="add del mod">
          <ac:chgData name="ESTELLE BOSCH" userId="S::estelle.bosch@groupe-espi.fr::f5e90042-b5d8-488d-b9a1-ab638cea2ee4" providerId="AD" clId="Web-{43E69AB3-AA06-E775-1C5D-D25B76FB7280}" dt="2022-01-03T10:26:36.006" v="228"/>
          <ac:picMkLst>
            <pc:docMk/>
            <pc:sldMk cId="1750552529" sldId="264"/>
            <ac:picMk id="18" creationId="{9E037BE8-66A8-4011-9B4D-01070C91FC44}"/>
          </ac:picMkLst>
        </pc:picChg>
        <pc:picChg chg="add del mod">
          <ac:chgData name="ESTELLE BOSCH" userId="S::estelle.bosch@groupe-espi.fr::f5e90042-b5d8-488d-b9a1-ab638cea2ee4" providerId="AD" clId="Web-{43E69AB3-AA06-E775-1C5D-D25B76FB7280}" dt="2022-01-03T10:21:47.468" v="167"/>
          <ac:picMkLst>
            <pc:docMk/>
            <pc:sldMk cId="1750552529" sldId="264"/>
            <ac:picMk id="19" creationId="{76E69E20-DC42-49CD-8BA1-F3A6E144F302}"/>
          </ac:picMkLst>
        </pc:picChg>
        <pc:picChg chg="add del mod">
          <ac:chgData name="ESTELLE BOSCH" userId="S::estelle.bosch@groupe-espi.fr::f5e90042-b5d8-488d-b9a1-ab638cea2ee4" providerId="AD" clId="Web-{43E69AB3-AA06-E775-1C5D-D25B76FB7280}" dt="2022-01-03T10:21:46.327" v="166"/>
          <ac:picMkLst>
            <pc:docMk/>
            <pc:sldMk cId="1750552529" sldId="264"/>
            <ac:picMk id="20" creationId="{F6DEF719-7A73-4CF9-A23E-28E359E6A2F9}"/>
          </ac:picMkLst>
        </pc:picChg>
        <pc:picChg chg="add del mod">
          <ac:chgData name="ESTELLE BOSCH" userId="S::estelle.bosch@groupe-espi.fr::f5e90042-b5d8-488d-b9a1-ab638cea2ee4" providerId="AD" clId="Web-{43E69AB3-AA06-E775-1C5D-D25B76FB7280}" dt="2022-01-03T10:21:44.546" v="165"/>
          <ac:picMkLst>
            <pc:docMk/>
            <pc:sldMk cId="1750552529" sldId="264"/>
            <ac:picMk id="21" creationId="{6F283596-DC6F-4210-8071-DCE79EC6F08F}"/>
          </ac:picMkLst>
        </pc:picChg>
        <pc:picChg chg="add del mod">
          <ac:chgData name="ESTELLE BOSCH" userId="S::estelle.bosch@groupe-espi.fr::f5e90042-b5d8-488d-b9a1-ab638cea2ee4" providerId="AD" clId="Web-{43E69AB3-AA06-E775-1C5D-D25B76FB7280}" dt="2022-01-03T10:21:43.515" v="164"/>
          <ac:picMkLst>
            <pc:docMk/>
            <pc:sldMk cId="1750552529" sldId="264"/>
            <ac:picMk id="22" creationId="{BB2CF40E-5CEB-4B6F-A6F2-A706D9EBC454}"/>
          </ac:picMkLst>
        </pc:picChg>
        <pc:picChg chg="add del mod">
          <ac:chgData name="ESTELLE BOSCH" userId="S::estelle.bosch@groupe-espi.fr::f5e90042-b5d8-488d-b9a1-ab638cea2ee4" providerId="AD" clId="Web-{43E69AB3-AA06-E775-1C5D-D25B76FB7280}" dt="2022-01-03T10:21:41.640" v="163"/>
          <ac:picMkLst>
            <pc:docMk/>
            <pc:sldMk cId="1750552529" sldId="264"/>
            <ac:picMk id="23" creationId="{9E9345B6-EE96-489A-B3B7-17EE76289702}"/>
          </ac:picMkLst>
        </pc:picChg>
        <pc:picChg chg="add del mod">
          <ac:chgData name="ESTELLE BOSCH" userId="S::estelle.bosch@groupe-espi.fr::f5e90042-b5d8-488d-b9a1-ab638cea2ee4" providerId="AD" clId="Web-{43E69AB3-AA06-E775-1C5D-D25B76FB7280}" dt="2022-01-03T10:31:06.996" v="266"/>
          <ac:picMkLst>
            <pc:docMk/>
            <pc:sldMk cId="1750552529" sldId="264"/>
            <ac:picMk id="24" creationId="{0BB751C3-8FBB-480F-96CF-2094C7A50FBB}"/>
          </ac:picMkLst>
        </pc:picChg>
        <pc:picChg chg="add del mod">
          <ac:chgData name="ESTELLE BOSCH" userId="S::estelle.bosch@groupe-espi.fr::f5e90042-b5d8-488d-b9a1-ab638cea2ee4" providerId="AD" clId="Web-{43E69AB3-AA06-E775-1C5D-D25B76FB7280}" dt="2022-01-03T10:34:08.813" v="293"/>
          <ac:picMkLst>
            <pc:docMk/>
            <pc:sldMk cId="1750552529" sldId="264"/>
            <ac:picMk id="25" creationId="{F110691B-36ED-45CD-99CD-4FF99E50AA71}"/>
          </ac:picMkLst>
        </pc:picChg>
        <pc:picChg chg="add del mod">
          <ac:chgData name="ESTELLE BOSCH" userId="S::estelle.bosch@groupe-espi.fr::f5e90042-b5d8-488d-b9a1-ab638cea2ee4" providerId="AD" clId="Web-{43E69AB3-AA06-E775-1C5D-D25B76FB7280}" dt="2022-01-03T10:34:10.657" v="294"/>
          <ac:picMkLst>
            <pc:docMk/>
            <pc:sldMk cId="1750552529" sldId="264"/>
            <ac:picMk id="26" creationId="{1D3D6383-5554-4332-A08E-169C1FA53A56}"/>
          </ac:picMkLst>
        </pc:picChg>
        <pc:picChg chg="add del mod">
          <ac:chgData name="ESTELLE BOSCH" userId="S::estelle.bosch@groupe-espi.fr::f5e90042-b5d8-488d-b9a1-ab638cea2ee4" providerId="AD" clId="Web-{43E69AB3-AA06-E775-1C5D-D25B76FB7280}" dt="2022-01-03T10:34:02.735" v="290"/>
          <ac:picMkLst>
            <pc:docMk/>
            <pc:sldMk cId="1750552529" sldId="264"/>
            <ac:picMk id="27" creationId="{5D101DD9-B8CB-4E07-8AFB-104FA0020544}"/>
          </ac:picMkLst>
        </pc:picChg>
        <pc:picChg chg="add del mod">
          <ac:chgData name="ESTELLE BOSCH" userId="S::estelle.bosch@groupe-espi.fr::f5e90042-b5d8-488d-b9a1-ab638cea2ee4" providerId="AD" clId="Web-{43E69AB3-AA06-E775-1C5D-D25B76FB7280}" dt="2022-01-03T10:28:35.665" v="241"/>
          <ac:picMkLst>
            <pc:docMk/>
            <pc:sldMk cId="1750552529" sldId="264"/>
            <ac:picMk id="28" creationId="{7A678148-88F6-4B61-BB8E-6253271AF877}"/>
          </ac:picMkLst>
        </pc:picChg>
        <pc:picChg chg="add del mod">
          <ac:chgData name="ESTELLE BOSCH" userId="S::estelle.bosch@groupe-espi.fr::f5e90042-b5d8-488d-b9a1-ab638cea2ee4" providerId="AD" clId="Web-{43E69AB3-AA06-E775-1C5D-D25B76FB7280}" dt="2022-01-03T10:29:04.243" v="250"/>
          <ac:picMkLst>
            <pc:docMk/>
            <pc:sldMk cId="1750552529" sldId="264"/>
            <ac:picMk id="29" creationId="{3B8D07CF-6A56-4224-ADDF-9977D0F5F29B}"/>
          </ac:picMkLst>
        </pc:picChg>
        <pc:picChg chg="add del mod">
          <ac:chgData name="ESTELLE BOSCH" userId="S::estelle.bosch@groupe-espi.fr::f5e90042-b5d8-488d-b9a1-ab638cea2ee4" providerId="AD" clId="Web-{43E69AB3-AA06-E775-1C5D-D25B76FB7280}" dt="2022-01-03T10:34:04.563" v="291"/>
          <ac:picMkLst>
            <pc:docMk/>
            <pc:sldMk cId="1750552529" sldId="264"/>
            <ac:picMk id="30" creationId="{9EBE36E9-D853-4A85-AA4D-781EFC9BEC01}"/>
          </ac:picMkLst>
        </pc:picChg>
      </pc:sldChg>
      <pc:sldChg chg="addSp delSp modSp add del ord replId">
        <pc:chgData name="ESTELLE BOSCH" userId="S::estelle.bosch@groupe-espi.fr::f5e90042-b5d8-488d-b9a1-ab638cea2ee4" providerId="AD" clId="Web-{43E69AB3-AA06-E775-1C5D-D25B76FB7280}" dt="2022-01-03T10:04:59.773" v="72"/>
        <pc:sldMkLst>
          <pc:docMk/>
          <pc:sldMk cId="25820565" sldId="265"/>
        </pc:sldMkLst>
        <pc:spChg chg="del">
          <ac:chgData name="ESTELLE BOSCH" userId="S::estelle.bosch@groupe-espi.fr::f5e90042-b5d8-488d-b9a1-ab638cea2ee4" providerId="AD" clId="Web-{43E69AB3-AA06-E775-1C5D-D25B76FB7280}" dt="2022-01-03T09:58:20.577" v="12"/>
          <ac:spMkLst>
            <pc:docMk/>
            <pc:sldMk cId="25820565" sldId="265"/>
            <ac:spMk id="2" creationId="{11561456-DD21-4B2B-9313-798252985D72}"/>
          </ac:spMkLst>
        </pc:spChg>
        <pc:spChg chg="add del mod">
          <ac:chgData name="ESTELLE BOSCH" userId="S::estelle.bosch@groupe-espi.fr::f5e90042-b5d8-488d-b9a1-ab638cea2ee4" providerId="AD" clId="Web-{43E69AB3-AA06-E775-1C5D-D25B76FB7280}" dt="2022-01-03T09:58:23.983" v="13"/>
          <ac:spMkLst>
            <pc:docMk/>
            <pc:sldMk cId="25820565" sldId="265"/>
            <ac:spMk id="5" creationId="{D1724368-DE9F-4935-BE52-198B4BF232D2}"/>
          </ac:spMkLst>
        </pc:spChg>
        <pc:spChg chg="add mod">
          <ac:chgData name="ESTELLE BOSCH" userId="S::estelle.bosch@groupe-espi.fr::f5e90042-b5d8-488d-b9a1-ab638cea2ee4" providerId="AD" clId="Web-{43E69AB3-AA06-E775-1C5D-D25B76FB7280}" dt="2022-01-03T09:58:20.577" v="12"/>
          <ac:spMkLst>
            <pc:docMk/>
            <pc:sldMk cId="25820565" sldId="265"/>
            <ac:spMk id="7" creationId="{3EC08615-3754-4DEB-B5DB-B609AE8CBF0A}"/>
          </ac:spMkLst>
        </pc:spChg>
        <pc:picChg chg="del">
          <ac:chgData name="ESTELLE BOSCH" userId="S::estelle.bosch@groupe-espi.fr::f5e90042-b5d8-488d-b9a1-ab638cea2ee4" providerId="AD" clId="Web-{43E69AB3-AA06-E775-1C5D-D25B76FB7280}" dt="2022-01-03T09:58:18.311" v="11"/>
          <ac:picMkLst>
            <pc:docMk/>
            <pc:sldMk cId="25820565" sldId="265"/>
            <ac:picMk id="4" creationId="{4D16B64F-C100-4609-84A3-554AFD849959}"/>
          </ac:picMkLst>
        </pc:picChg>
        <pc:picChg chg="add mod ord">
          <ac:chgData name="ESTELLE BOSCH" userId="S::estelle.bosch@groupe-espi.fr::f5e90042-b5d8-488d-b9a1-ab638cea2ee4" providerId="AD" clId="Web-{43E69AB3-AA06-E775-1C5D-D25B76FB7280}" dt="2022-01-03T10:02:12.332" v="41" actId="14100"/>
          <ac:picMkLst>
            <pc:docMk/>
            <pc:sldMk cId="25820565" sldId="265"/>
            <ac:picMk id="8" creationId="{E04CE2AA-2E1D-4806-AFF4-03C598DDE79E}"/>
          </ac:picMkLst>
        </pc:picChg>
      </pc:sldChg>
      <pc:sldChg chg="addSp delSp modSp add ord replId">
        <pc:chgData name="ESTELLE BOSCH" userId="S::estelle.bosch@groupe-espi.fr::f5e90042-b5d8-488d-b9a1-ab638cea2ee4" providerId="AD" clId="Web-{43E69AB3-AA06-E775-1C5D-D25B76FB7280}" dt="2022-01-03T10:07:41.730" v="123" actId="1076"/>
        <pc:sldMkLst>
          <pc:docMk/>
          <pc:sldMk cId="93860737" sldId="266"/>
        </pc:sldMkLst>
        <pc:spChg chg="add del mod">
          <ac:chgData name="ESTELLE BOSCH" userId="S::estelle.bosch@groupe-espi.fr::f5e90042-b5d8-488d-b9a1-ab638cea2ee4" providerId="AD" clId="Web-{43E69AB3-AA06-E775-1C5D-D25B76FB7280}" dt="2022-01-03T09:58:47.749" v="20"/>
          <ac:spMkLst>
            <pc:docMk/>
            <pc:sldMk cId="93860737" sldId="266"/>
            <ac:spMk id="3" creationId="{295A5D30-BF9A-49A3-A854-76055D36E01D}"/>
          </ac:spMkLst>
        </pc:spChg>
        <pc:spChg chg="mod">
          <ac:chgData name="ESTELLE BOSCH" userId="S::estelle.bosch@groupe-espi.fr::f5e90042-b5d8-488d-b9a1-ab638cea2ee4" providerId="AD" clId="Web-{43E69AB3-AA06-E775-1C5D-D25B76FB7280}" dt="2022-01-03T10:07:41.730" v="123" actId="1076"/>
          <ac:spMkLst>
            <pc:docMk/>
            <pc:sldMk cId="93860737" sldId="266"/>
            <ac:spMk id="3" creationId="{326198FD-2E48-4E68-A166-5B8447E35E61}"/>
          </ac:spMkLst>
        </pc:spChg>
        <pc:spChg chg="add mod">
          <ac:chgData name="ESTELLE BOSCH" userId="S::estelle.bosch@groupe-espi.fr::f5e90042-b5d8-488d-b9a1-ab638cea2ee4" providerId="AD" clId="Web-{43E69AB3-AA06-E775-1C5D-D25B76FB7280}" dt="2022-01-03T10:04:25.976" v="62" actId="1076"/>
          <ac:spMkLst>
            <pc:docMk/>
            <pc:sldMk cId="93860737" sldId="266"/>
            <ac:spMk id="5" creationId="{25F9AC67-C0D8-4229-843A-A71CD620B687}"/>
          </ac:spMkLst>
        </pc:spChg>
        <pc:spChg chg="mod">
          <ac:chgData name="ESTELLE BOSCH" userId="S::estelle.bosch@groupe-espi.fr::f5e90042-b5d8-488d-b9a1-ab638cea2ee4" providerId="AD" clId="Web-{43E69AB3-AA06-E775-1C5D-D25B76FB7280}" dt="2022-01-03T10:07:34.636" v="121" actId="1076"/>
          <ac:spMkLst>
            <pc:docMk/>
            <pc:sldMk cId="93860737" sldId="266"/>
            <ac:spMk id="9" creationId="{A3E2CC7F-2D91-4101-A14D-FC027F2EEF1B}"/>
          </ac:spMkLst>
        </pc:spChg>
        <pc:spChg chg="add mod">
          <ac:chgData name="ESTELLE BOSCH" userId="S::estelle.bosch@groupe-espi.fr::f5e90042-b5d8-488d-b9a1-ab638cea2ee4" providerId="AD" clId="Web-{43E69AB3-AA06-E775-1C5D-D25B76FB7280}" dt="2022-01-03T10:06:42.791" v="101" actId="1076"/>
          <ac:spMkLst>
            <pc:docMk/>
            <pc:sldMk cId="93860737" sldId="266"/>
            <ac:spMk id="17" creationId="{D55C4603-CA62-4653-8D19-60EF04758F33}"/>
          </ac:spMkLst>
        </pc:spChg>
        <pc:spChg chg="add mod">
          <ac:chgData name="ESTELLE BOSCH" userId="S::estelle.bosch@groupe-espi.fr::f5e90042-b5d8-488d-b9a1-ab638cea2ee4" providerId="AD" clId="Web-{43E69AB3-AA06-E775-1C5D-D25B76FB7280}" dt="2022-01-03T10:07:21.667" v="119" actId="1076"/>
          <ac:spMkLst>
            <pc:docMk/>
            <pc:sldMk cId="93860737" sldId="266"/>
            <ac:spMk id="20" creationId="{FD36EABB-DFBD-41C2-BD4D-F4363BDEDB53}"/>
          </ac:spMkLst>
        </pc:spChg>
        <pc:spChg chg="add mod">
          <ac:chgData name="ESTELLE BOSCH" userId="S::estelle.bosch@groupe-espi.fr::f5e90042-b5d8-488d-b9a1-ab638cea2ee4" providerId="AD" clId="Web-{43E69AB3-AA06-E775-1C5D-D25B76FB7280}" dt="2022-01-03T10:07:12.198" v="114" actId="20577"/>
          <ac:spMkLst>
            <pc:docMk/>
            <pc:sldMk cId="93860737" sldId="266"/>
            <ac:spMk id="21" creationId="{10A39124-99CA-4EA7-847D-EF4A4C13EAB4}"/>
          </ac:spMkLst>
        </pc:spChg>
        <pc:spChg chg="add mod">
          <ac:chgData name="ESTELLE BOSCH" userId="S::estelle.bosch@groupe-espi.fr::f5e90042-b5d8-488d-b9a1-ab638cea2ee4" providerId="AD" clId="Web-{43E69AB3-AA06-E775-1C5D-D25B76FB7280}" dt="2022-01-03T10:07:17.636" v="118" actId="20577"/>
          <ac:spMkLst>
            <pc:docMk/>
            <pc:sldMk cId="93860737" sldId="266"/>
            <ac:spMk id="23" creationId="{C7C7B1AB-B66B-4179-B115-3900B214A1FD}"/>
          </ac:spMkLst>
        </pc:spChg>
        <pc:picChg chg="add mod ord">
          <ac:chgData name="ESTELLE BOSCH" userId="S::estelle.bosch@groupe-espi.fr::f5e90042-b5d8-488d-b9a1-ab638cea2ee4" providerId="AD" clId="Web-{43E69AB3-AA06-E775-1C5D-D25B76FB7280}" dt="2022-01-03T10:05:44.134" v="85" actId="1076"/>
          <ac:picMkLst>
            <pc:docMk/>
            <pc:sldMk cId="93860737" sldId="266"/>
            <ac:picMk id="4" creationId="{F68867C4-6D01-4482-B8A5-96348DCC0230}"/>
          </ac:picMkLst>
        </pc:picChg>
        <pc:picChg chg="add mod">
          <ac:chgData name="ESTELLE BOSCH" userId="S::estelle.bosch@groupe-espi.fr::f5e90042-b5d8-488d-b9a1-ab638cea2ee4" providerId="AD" clId="Web-{43E69AB3-AA06-E775-1C5D-D25B76FB7280}" dt="2022-01-03T10:05:42.274" v="84" actId="1076"/>
          <ac:picMkLst>
            <pc:docMk/>
            <pc:sldMk cId="93860737" sldId="266"/>
            <ac:picMk id="6" creationId="{A8BCC9C4-D14A-46BB-8BE8-7B685203EBFC}"/>
          </ac:picMkLst>
        </pc:picChg>
        <pc:picChg chg="del">
          <ac:chgData name="ESTELLE BOSCH" userId="S::estelle.bosch@groupe-espi.fr::f5e90042-b5d8-488d-b9a1-ab638cea2ee4" providerId="AD" clId="Web-{43E69AB3-AA06-E775-1C5D-D25B76FB7280}" dt="2022-01-03T09:58:38.827" v="15"/>
          <ac:picMkLst>
            <pc:docMk/>
            <pc:sldMk cId="93860737" sldId="266"/>
            <ac:picMk id="8" creationId="{E04CE2AA-2E1D-4806-AFF4-03C598DDE79E}"/>
          </ac:picMkLst>
        </pc:picChg>
        <pc:picChg chg="add mod">
          <ac:chgData name="ESTELLE BOSCH" userId="S::estelle.bosch@groupe-espi.fr::f5e90042-b5d8-488d-b9a1-ab638cea2ee4" providerId="AD" clId="Web-{43E69AB3-AA06-E775-1C5D-D25B76FB7280}" dt="2022-01-03T10:05:46.446" v="86" actId="1076"/>
          <ac:picMkLst>
            <pc:docMk/>
            <pc:sldMk cId="93860737" sldId="266"/>
            <ac:picMk id="12" creationId="{0078FB23-E2B7-4FF5-885D-517E4E2C6862}"/>
          </ac:picMkLst>
        </pc:picChg>
        <pc:picChg chg="add mod">
          <ac:chgData name="ESTELLE BOSCH" userId="S::estelle.bosch@groupe-espi.fr::f5e90042-b5d8-488d-b9a1-ab638cea2ee4" providerId="AD" clId="Web-{43E69AB3-AA06-E775-1C5D-D25B76FB7280}" dt="2022-01-03T10:05:49.446" v="87" actId="1076"/>
          <ac:picMkLst>
            <pc:docMk/>
            <pc:sldMk cId="93860737" sldId="266"/>
            <ac:picMk id="14" creationId="{B2DE3853-C7FC-4E33-8420-590D4F6017DA}"/>
          </ac:picMkLst>
        </pc:picChg>
        <pc:picChg chg="add mod">
          <ac:chgData name="ESTELLE BOSCH" userId="S::estelle.bosch@groupe-espi.fr::f5e90042-b5d8-488d-b9a1-ab638cea2ee4" providerId="AD" clId="Web-{43E69AB3-AA06-E775-1C5D-D25B76FB7280}" dt="2022-01-03T10:06:04.978" v="92" actId="14100"/>
          <ac:picMkLst>
            <pc:docMk/>
            <pc:sldMk cId="93860737" sldId="266"/>
            <ac:picMk id="16" creationId="{2533A6C4-4C09-4D20-B32C-912C32C55E5B}"/>
          </ac:picMkLst>
        </pc:picChg>
        <pc:picChg chg="add del mod">
          <ac:chgData name="ESTELLE BOSCH" userId="S::estelle.bosch@groupe-espi.fr::f5e90042-b5d8-488d-b9a1-ab638cea2ee4" providerId="AD" clId="Web-{43E69AB3-AA06-E775-1C5D-D25B76FB7280}" dt="2022-01-03T10:06:50.323" v="104"/>
          <ac:picMkLst>
            <pc:docMk/>
            <pc:sldMk cId="93860737" sldId="266"/>
            <ac:picMk id="18" creationId="{D86788DF-E5C4-4B90-863F-6AFD20A003E9}"/>
          </ac:picMkLst>
        </pc:picChg>
        <pc:picChg chg="add del mod">
          <ac:chgData name="ESTELLE BOSCH" userId="S::estelle.bosch@groupe-espi.fr::f5e90042-b5d8-488d-b9a1-ab638cea2ee4" providerId="AD" clId="Web-{43E69AB3-AA06-E775-1C5D-D25B76FB7280}" dt="2022-01-03T10:06:55.198" v="106"/>
          <ac:picMkLst>
            <pc:docMk/>
            <pc:sldMk cId="93860737" sldId="266"/>
            <ac:picMk id="19" creationId="{3ECFDD5C-3E21-44BC-9A8F-C72CB8E63FB4}"/>
          </ac:picMkLst>
        </pc:picChg>
      </pc:sldChg>
      <pc:sldChg chg="addSp delSp modSp add replId">
        <pc:chgData name="ESTELLE BOSCH" userId="S::estelle.bosch@groupe-espi.fr::f5e90042-b5d8-488d-b9a1-ab638cea2ee4" providerId="AD" clId="Web-{43E69AB3-AA06-E775-1C5D-D25B76FB7280}" dt="2022-01-03T11:30:23.733" v="665" actId="14100"/>
        <pc:sldMkLst>
          <pc:docMk/>
          <pc:sldMk cId="3227536754" sldId="267"/>
        </pc:sldMkLst>
        <pc:spChg chg="del mod">
          <ac:chgData name="ESTELLE BOSCH" userId="S::estelle.bosch@groupe-espi.fr::f5e90042-b5d8-488d-b9a1-ab638cea2ee4" providerId="AD" clId="Web-{43E69AB3-AA06-E775-1C5D-D25B76FB7280}" dt="2022-01-03T10:52:14.775" v="502"/>
          <ac:spMkLst>
            <pc:docMk/>
            <pc:sldMk cId="3227536754" sldId="267"/>
            <ac:spMk id="12" creationId="{1B5E98B5-8751-485B-8B31-53288075492D}"/>
          </ac:spMkLst>
        </pc:spChg>
        <pc:spChg chg="del">
          <ac:chgData name="ESTELLE BOSCH" userId="S::estelle.bosch@groupe-espi.fr::f5e90042-b5d8-488d-b9a1-ab638cea2ee4" providerId="AD" clId="Web-{43E69AB3-AA06-E775-1C5D-D25B76FB7280}" dt="2022-01-03T10:52:08.118" v="499"/>
          <ac:spMkLst>
            <pc:docMk/>
            <pc:sldMk cId="3227536754" sldId="267"/>
            <ac:spMk id="15" creationId="{CEDCC92C-2979-4D52-8B73-39AF636565E3}"/>
          </ac:spMkLst>
        </pc:spChg>
        <pc:spChg chg="add mod">
          <ac:chgData name="ESTELLE BOSCH" userId="S::estelle.bosch@groupe-espi.fr::f5e90042-b5d8-488d-b9a1-ab638cea2ee4" providerId="AD" clId="Web-{43E69AB3-AA06-E775-1C5D-D25B76FB7280}" dt="2022-01-03T10:49:09.505" v="459" actId="1076"/>
          <ac:spMkLst>
            <pc:docMk/>
            <pc:sldMk cId="3227536754" sldId="267"/>
            <ac:spMk id="22" creationId="{5C09485F-3DE6-413B-ADE4-1DC361F00A45}"/>
          </ac:spMkLst>
        </pc:spChg>
        <pc:spChg chg="add mod">
          <ac:chgData name="ESTELLE BOSCH" userId="S::estelle.bosch@groupe-espi.fr::f5e90042-b5d8-488d-b9a1-ab638cea2ee4" providerId="AD" clId="Web-{43E69AB3-AA06-E775-1C5D-D25B76FB7280}" dt="2022-01-03T10:53:05.901" v="511" actId="1076"/>
          <ac:spMkLst>
            <pc:docMk/>
            <pc:sldMk cId="3227536754" sldId="267"/>
            <ac:spMk id="24" creationId="{F0E69D31-85C8-4B41-9186-4A5BAD588AAA}"/>
          </ac:spMkLst>
        </pc:spChg>
        <pc:spChg chg="add mod">
          <ac:chgData name="ESTELLE BOSCH" userId="S::estelle.bosch@groupe-espi.fr::f5e90042-b5d8-488d-b9a1-ab638cea2ee4" providerId="AD" clId="Web-{43E69AB3-AA06-E775-1C5D-D25B76FB7280}" dt="2022-01-03T10:49:45.521" v="468"/>
          <ac:spMkLst>
            <pc:docMk/>
            <pc:sldMk cId="3227536754" sldId="267"/>
            <ac:spMk id="25" creationId="{BCBCB91D-C0EB-4CCC-9837-41194E3D8CF4}"/>
          </ac:spMkLst>
        </pc:spChg>
        <pc:spChg chg="del mod">
          <ac:chgData name="ESTELLE BOSCH" userId="S::estelle.bosch@groupe-espi.fr::f5e90042-b5d8-488d-b9a1-ab638cea2ee4" providerId="AD" clId="Web-{43E69AB3-AA06-E775-1C5D-D25B76FB7280}" dt="2022-01-03T10:52:10.275" v="500"/>
          <ac:spMkLst>
            <pc:docMk/>
            <pc:sldMk cId="3227536754" sldId="267"/>
            <ac:spMk id="32" creationId="{F65DCF00-BBF1-466E-ACAC-BF1DD4BDC1A7}"/>
          </ac:spMkLst>
        </pc:spChg>
        <pc:spChg chg="del mod">
          <ac:chgData name="ESTELLE BOSCH" userId="S::estelle.bosch@groupe-espi.fr::f5e90042-b5d8-488d-b9a1-ab638cea2ee4" providerId="AD" clId="Web-{43E69AB3-AA06-E775-1C5D-D25B76FB7280}" dt="2022-01-03T10:52:22.416" v="506"/>
          <ac:spMkLst>
            <pc:docMk/>
            <pc:sldMk cId="3227536754" sldId="267"/>
            <ac:spMk id="33" creationId="{BAC3F022-B397-47A4-833E-C2E150DA21AE}"/>
          </ac:spMkLst>
        </pc:spChg>
        <pc:spChg chg="del">
          <ac:chgData name="ESTELLE BOSCH" userId="S::estelle.bosch@groupe-espi.fr::f5e90042-b5d8-488d-b9a1-ab638cea2ee4" providerId="AD" clId="Web-{43E69AB3-AA06-E775-1C5D-D25B76FB7280}" dt="2022-01-03T10:52:53.807" v="510"/>
          <ac:spMkLst>
            <pc:docMk/>
            <pc:sldMk cId="3227536754" sldId="267"/>
            <ac:spMk id="36" creationId="{51858769-CACD-4DD3-B5AF-005D523BEA82}"/>
          </ac:spMkLst>
        </pc:spChg>
        <pc:spChg chg="del">
          <ac:chgData name="ESTELLE BOSCH" userId="S::estelle.bosch@groupe-espi.fr::f5e90042-b5d8-488d-b9a1-ab638cea2ee4" providerId="AD" clId="Web-{43E69AB3-AA06-E775-1C5D-D25B76FB7280}" dt="2022-01-03T10:53:40.464" v="520"/>
          <ac:spMkLst>
            <pc:docMk/>
            <pc:sldMk cId="3227536754" sldId="267"/>
            <ac:spMk id="38" creationId="{387BC1FF-A350-4A0B-B9A8-B35A2A5C0E8F}"/>
          </ac:spMkLst>
        </pc:spChg>
        <pc:spChg chg="del">
          <ac:chgData name="ESTELLE BOSCH" userId="S::estelle.bosch@groupe-espi.fr::f5e90042-b5d8-488d-b9a1-ab638cea2ee4" providerId="AD" clId="Web-{43E69AB3-AA06-E775-1C5D-D25B76FB7280}" dt="2022-01-03T10:53:38.464" v="519"/>
          <ac:spMkLst>
            <pc:docMk/>
            <pc:sldMk cId="3227536754" sldId="267"/>
            <ac:spMk id="39" creationId="{C9394A03-9628-43F6-8CE9-4F19C6F4D0FC}"/>
          </ac:spMkLst>
        </pc:spChg>
        <pc:spChg chg="del mod">
          <ac:chgData name="ESTELLE BOSCH" userId="S::estelle.bosch@groupe-espi.fr::f5e90042-b5d8-488d-b9a1-ab638cea2ee4" providerId="AD" clId="Web-{43E69AB3-AA06-E775-1C5D-D25B76FB7280}" dt="2022-01-03T10:53:36.527" v="518"/>
          <ac:spMkLst>
            <pc:docMk/>
            <pc:sldMk cId="3227536754" sldId="267"/>
            <ac:spMk id="40" creationId="{AAF4AF9C-42D5-4D3B-8DF7-CFB5EE069D12}"/>
          </ac:spMkLst>
        </pc:spChg>
        <pc:spChg chg="del">
          <ac:chgData name="ESTELLE BOSCH" userId="S::estelle.bosch@groupe-espi.fr::f5e90042-b5d8-488d-b9a1-ab638cea2ee4" providerId="AD" clId="Web-{43E69AB3-AA06-E775-1C5D-D25B76FB7280}" dt="2022-01-03T10:53:34.105" v="516"/>
          <ac:spMkLst>
            <pc:docMk/>
            <pc:sldMk cId="3227536754" sldId="267"/>
            <ac:spMk id="41" creationId="{C35F6454-F214-49A8-84C8-AF27DE325AA8}"/>
          </ac:spMkLst>
        </pc:spChg>
        <pc:picChg chg="mod">
          <ac:chgData name="ESTELLE BOSCH" userId="S::estelle.bosch@groupe-espi.fr::f5e90042-b5d8-488d-b9a1-ab638cea2ee4" providerId="AD" clId="Web-{43E69AB3-AA06-E775-1C5D-D25B76FB7280}" dt="2022-01-03T10:45:02.203" v="436" actId="1076"/>
          <ac:picMkLst>
            <pc:docMk/>
            <pc:sldMk cId="3227536754" sldId="267"/>
            <ac:picMk id="3" creationId="{7AA39354-01B0-475F-A264-C9E3DA05085B}"/>
          </ac:picMkLst>
        </pc:picChg>
        <pc:picChg chg="mod">
          <ac:chgData name="ESTELLE BOSCH" userId="S::estelle.bosch@groupe-espi.fr::f5e90042-b5d8-488d-b9a1-ab638cea2ee4" providerId="AD" clId="Web-{43E69AB3-AA06-E775-1C5D-D25B76FB7280}" dt="2022-01-03T10:45:04.046" v="437" actId="1076"/>
          <ac:picMkLst>
            <pc:docMk/>
            <pc:sldMk cId="3227536754" sldId="267"/>
            <ac:picMk id="4" creationId="{88403B91-4160-4BDF-AD38-3F70FC4A48A6}"/>
          </ac:picMkLst>
        </pc:picChg>
        <pc:picChg chg="del">
          <ac:chgData name="ESTELLE BOSCH" userId="S::estelle.bosch@groupe-espi.fr::f5e90042-b5d8-488d-b9a1-ab638cea2ee4" providerId="AD" clId="Web-{43E69AB3-AA06-E775-1C5D-D25B76FB7280}" dt="2022-01-03T10:54:04.855" v="526"/>
          <ac:picMkLst>
            <pc:docMk/>
            <pc:sldMk cId="3227536754" sldId="267"/>
            <ac:picMk id="5" creationId="{55872CD2-2678-4088-97BA-6B544C2EA787}"/>
          </ac:picMkLst>
        </pc:picChg>
        <pc:picChg chg="del">
          <ac:chgData name="ESTELLE BOSCH" userId="S::estelle.bosch@groupe-espi.fr::f5e90042-b5d8-488d-b9a1-ab638cea2ee4" providerId="AD" clId="Web-{43E69AB3-AA06-E775-1C5D-D25B76FB7280}" dt="2022-01-03T10:43:48.638" v="425"/>
          <ac:picMkLst>
            <pc:docMk/>
            <pc:sldMk cId="3227536754" sldId="267"/>
            <ac:picMk id="7" creationId="{789790AF-8F6C-4A59-B1FD-7A206029E6DA}"/>
          </ac:picMkLst>
        </pc:picChg>
        <pc:picChg chg="mod">
          <ac:chgData name="ESTELLE BOSCH" userId="S::estelle.bosch@groupe-espi.fr::f5e90042-b5d8-488d-b9a1-ab638cea2ee4" providerId="AD" clId="Web-{43E69AB3-AA06-E775-1C5D-D25B76FB7280}" dt="2022-01-03T10:51:03.398" v="485" actId="1076"/>
          <ac:picMkLst>
            <pc:docMk/>
            <pc:sldMk cId="3227536754" sldId="267"/>
            <ac:picMk id="7" creationId="{F610A8FD-BD4F-4828-AC74-F52391A6CBD8}"/>
          </ac:picMkLst>
        </pc:picChg>
        <pc:picChg chg="del">
          <ac:chgData name="ESTELLE BOSCH" userId="S::estelle.bosch@groupe-espi.fr::f5e90042-b5d8-488d-b9a1-ab638cea2ee4" providerId="AD" clId="Web-{43E69AB3-AA06-E775-1C5D-D25B76FB7280}" dt="2022-01-03T10:43:53.717" v="430"/>
          <ac:picMkLst>
            <pc:docMk/>
            <pc:sldMk cId="3227536754" sldId="267"/>
            <ac:picMk id="8" creationId="{BC9B7CA4-F76D-4DAE-B877-24641C4F5BF1}"/>
          </ac:picMkLst>
        </pc:picChg>
        <pc:picChg chg="del">
          <ac:chgData name="ESTELLE BOSCH" userId="S::estelle.bosch@groupe-espi.fr::f5e90042-b5d8-488d-b9a1-ab638cea2ee4" providerId="AD" clId="Web-{43E69AB3-AA06-E775-1C5D-D25B76FB7280}" dt="2022-01-03T10:43:47.201" v="424"/>
          <ac:picMkLst>
            <pc:docMk/>
            <pc:sldMk cId="3227536754" sldId="267"/>
            <ac:picMk id="9" creationId="{04507B4C-F1AB-4338-87D3-C3CCB9E13A24}"/>
          </ac:picMkLst>
        </pc:picChg>
        <pc:picChg chg="mod">
          <ac:chgData name="ESTELLE BOSCH" userId="S::estelle.bosch@groupe-espi.fr::f5e90042-b5d8-488d-b9a1-ab638cea2ee4" providerId="AD" clId="Web-{43E69AB3-AA06-E775-1C5D-D25B76FB7280}" dt="2022-01-03T11:30:23.733" v="665" actId="14100"/>
          <ac:picMkLst>
            <pc:docMk/>
            <pc:sldMk cId="3227536754" sldId="267"/>
            <ac:picMk id="9" creationId="{3E00927A-3CEB-44DC-AF69-5F27B9847C3F}"/>
          </ac:picMkLst>
        </pc:picChg>
        <pc:picChg chg="del">
          <ac:chgData name="ESTELLE BOSCH" userId="S::estelle.bosch@groupe-espi.fr::f5e90042-b5d8-488d-b9a1-ab638cea2ee4" providerId="AD" clId="Web-{43E69AB3-AA06-E775-1C5D-D25B76FB7280}" dt="2022-01-03T10:43:47.201" v="423"/>
          <ac:picMkLst>
            <pc:docMk/>
            <pc:sldMk cId="3227536754" sldId="267"/>
            <ac:picMk id="10" creationId="{D421041F-DE01-4049-9CB8-9B3B63CDBBE1}"/>
          </ac:picMkLst>
        </pc:picChg>
        <pc:picChg chg="del">
          <ac:chgData name="ESTELLE BOSCH" userId="S::estelle.bosch@groupe-espi.fr::f5e90042-b5d8-488d-b9a1-ab638cea2ee4" providerId="AD" clId="Web-{43E69AB3-AA06-E775-1C5D-D25B76FB7280}" dt="2022-01-03T10:43:55.264" v="431"/>
          <ac:picMkLst>
            <pc:docMk/>
            <pc:sldMk cId="3227536754" sldId="267"/>
            <ac:picMk id="11" creationId="{A3B3CB26-81AF-4F94-9D7E-A176A6A9ADC8}"/>
          </ac:picMkLst>
        </pc:picChg>
        <pc:picChg chg="del">
          <ac:chgData name="ESTELLE BOSCH" userId="S::estelle.bosch@groupe-espi.fr::f5e90042-b5d8-488d-b9a1-ab638cea2ee4" providerId="AD" clId="Web-{43E69AB3-AA06-E775-1C5D-D25B76FB7280}" dt="2022-01-03T10:43:56.060" v="432"/>
          <ac:picMkLst>
            <pc:docMk/>
            <pc:sldMk cId="3227536754" sldId="267"/>
            <ac:picMk id="12" creationId="{57152CEF-F168-4C7A-8F1B-BE447C5A9507}"/>
          </ac:picMkLst>
        </pc:picChg>
        <pc:picChg chg="del">
          <ac:chgData name="ESTELLE BOSCH" userId="S::estelle.bosch@groupe-espi.fr::f5e90042-b5d8-488d-b9a1-ab638cea2ee4" providerId="AD" clId="Web-{43E69AB3-AA06-E775-1C5D-D25B76FB7280}" dt="2022-01-03T10:43:58.076" v="433"/>
          <ac:picMkLst>
            <pc:docMk/>
            <pc:sldMk cId="3227536754" sldId="267"/>
            <ac:picMk id="13" creationId="{C7A85CB4-1244-40F1-B343-D243F6B14D77}"/>
          </ac:picMkLst>
        </pc:picChg>
        <pc:picChg chg="del">
          <ac:chgData name="ESTELLE BOSCH" userId="S::estelle.bosch@groupe-espi.fr::f5e90042-b5d8-488d-b9a1-ab638cea2ee4" providerId="AD" clId="Web-{43E69AB3-AA06-E775-1C5D-D25B76FB7280}" dt="2022-01-03T10:43:49.701" v="426"/>
          <ac:picMkLst>
            <pc:docMk/>
            <pc:sldMk cId="3227536754" sldId="267"/>
            <ac:picMk id="14" creationId="{67A0E90F-D6A4-4475-849D-8C462EA81C7C}"/>
          </ac:picMkLst>
        </pc:picChg>
        <pc:picChg chg="del">
          <ac:chgData name="ESTELLE BOSCH" userId="S::estelle.bosch@groupe-espi.fr::f5e90042-b5d8-488d-b9a1-ab638cea2ee4" providerId="AD" clId="Web-{43E69AB3-AA06-E775-1C5D-D25B76FB7280}" dt="2022-01-03T10:43:50.373" v="427"/>
          <ac:picMkLst>
            <pc:docMk/>
            <pc:sldMk cId="3227536754" sldId="267"/>
            <ac:picMk id="15" creationId="{F6449A8D-C08C-4FCD-B26E-47504146CA07}"/>
          </ac:picMkLst>
        </pc:picChg>
        <pc:picChg chg="del">
          <ac:chgData name="ESTELLE BOSCH" userId="S::estelle.bosch@groupe-espi.fr::f5e90042-b5d8-488d-b9a1-ab638cea2ee4" providerId="AD" clId="Web-{43E69AB3-AA06-E775-1C5D-D25B76FB7280}" dt="2022-01-03T10:43:51.310" v="428"/>
          <ac:picMkLst>
            <pc:docMk/>
            <pc:sldMk cId="3227536754" sldId="267"/>
            <ac:picMk id="16" creationId="{C01AFF50-A8A1-4B7E-BBCC-ECAE77E17D00}"/>
          </ac:picMkLst>
        </pc:picChg>
        <pc:picChg chg="del">
          <ac:chgData name="ESTELLE BOSCH" userId="S::estelle.bosch@groupe-espi.fr::f5e90042-b5d8-488d-b9a1-ab638cea2ee4" providerId="AD" clId="Web-{43E69AB3-AA06-E775-1C5D-D25B76FB7280}" dt="2022-01-03T10:43:52.248" v="429"/>
          <ac:picMkLst>
            <pc:docMk/>
            <pc:sldMk cId="3227536754" sldId="267"/>
            <ac:picMk id="17" creationId="{1EE25A63-9F2A-4475-826E-C40E8B65D970}"/>
          </ac:picMkLst>
        </pc:picChg>
        <pc:picChg chg="add mod">
          <ac:chgData name="ESTELLE BOSCH" userId="S::estelle.bosch@groupe-espi.fr::f5e90042-b5d8-488d-b9a1-ab638cea2ee4" providerId="AD" clId="Web-{43E69AB3-AA06-E775-1C5D-D25B76FB7280}" dt="2022-01-03T10:50:56.742" v="482" actId="14100"/>
          <ac:picMkLst>
            <pc:docMk/>
            <pc:sldMk cId="3227536754" sldId="267"/>
            <ac:picMk id="20" creationId="{862857A0-2C1D-4CD3-BEDE-149682A519DC}"/>
          </ac:picMkLst>
        </pc:picChg>
        <pc:picChg chg="add mod">
          <ac:chgData name="ESTELLE BOSCH" userId="S::estelle.bosch@groupe-espi.fr::f5e90042-b5d8-488d-b9a1-ab638cea2ee4" providerId="AD" clId="Web-{43E69AB3-AA06-E775-1C5D-D25B76FB7280}" dt="2022-01-03T11:30:16.608" v="663" actId="14100"/>
          <ac:picMkLst>
            <pc:docMk/>
            <pc:sldMk cId="3227536754" sldId="267"/>
            <ac:picMk id="26" creationId="{47061182-4FB4-446B-875C-EC98C6F83556}"/>
          </ac:picMkLst>
        </pc:picChg>
        <pc:picChg chg="add mod">
          <ac:chgData name="ESTELLE BOSCH" userId="S::estelle.bosch@groupe-espi.fr::f5e90042-b5d8-488d-b9a1-ab638cea2ee4" providerId="AD" clId="Web-{43E69AB3-AA06-E775-1C5D-D25B76FB7280}" dt="2022-01-03T10:50:58.617" v="483" actId="1076"/>
          <ac:picMkLst>
            <pc:docMk/>
            <pc:sldMk cId="3227536754" sldId="267"/>
            <ac:picMk id="28" creationId="{89D1218D-DA0E-4C10-8434-01C4CCF8961F}"/>
          </ac:picMkLst>
        </pc:picChg>
        <pc:picChg chg="del">
          <ac:chgData name="ESTELLE BOSCH" userId="S::estelle.bosch@groupe-espi.fr::f5e90042-b5d8-488d-b9a1-ab638cea2ee4" providerId="AD" clId="Web-{43E69AB3-AA06-E775-1C5D-D25B76FB7280}" dt="2022-01-03T10:53:44.574" v="521"/>
          <ac:picMkLst>
            <pc:docMk/>
            <pc:sldMk cId="3227536754" sldId="267"/>
            <ac:picMk id="30" creationId="{33EB92CB-170E-42BB-8A2A-9F70C99A0BFB}"/>
          </ac:picMkLst>
        </pc:picChg>
        <pc:picChg chg="add mod">
          <ac:chgData name="ESTELLE BOSCH" userId="S::estelle.bosch@groupe-espi.fr::f5e90042-b5d8-488d-b9a1-ab638cea2ee4" providerId="AD" clId="Web-{43E69AB3-AA06-E775-1C5D-D25B76FB7280}" dt="2022-01-03T10:51:55.727" v="497" actId="1076"/>
          <ac:picMkLst>
            <pc:docMk/>
            <pc:sldMk cId="3227536754" sldId="267"/>
            <ac:picMk id="31" creationId="{58549199-241A-406F-B339-008023625E03}"/>
          </ac:picMkLst>
        </pc:picChg>
        <pc:picChg chg="mod">
          <ac:chgData name="ESTELLE BOSCH" userId="S::estelle.bosch@groupe-espi.fr::f5e90042-b5d8-488d-b9a1-ab638cea2ee4" providerId="AD" clId="Web-{43E69AB3-AA06-E775-1C5D-D25B76FB7280}" dt="2022-01-03T11:27:54.168" v="660" actId="14100"/>
          <ac:picMkLst>
            <pc:docMk/>
            <pc:sldMk cId="3227536754" sldId="267"/>
            <ac:picMk id="35" creationId="{1315D95B-774F-49F4-8981-2EE447CF4398}"/>
          </ac:picMkLst>
        </pc:picChg>
        <pc:picChg chg="add mod">
          <ac:chgData name="ESTELLE BOSCH" userId="S::estelle.bosch@groupe-espi.fr::f5e90042-b5d8-488d-b9a1-ab638cea2ee4" providerId="AD" clId="Web-{43E69AB3-AA06-E775-1C5D-D25B76FB7280}" dt="2022-01-03T10:54:08.684" v="528" actId="14100"/>
          <ac:picMkLst>
            <pc:docMk/>
            <pc:sldMk cId="3227536754" sldId="267"/>
            <ac:picMk id="42" creationId="{EDD13801-3729-4CE8-BDBD-246AFD0FCA70}"/>
          </ac:picMkLst>
        </pc:picChg>
        <pc:picChg chg="add mod">
          <ac:chgData name="ESTELLE BOSCH" userId="S::estelle.bosch@groupe-espi.fr::f5e90042-b5d8-488d-b9a1-ab638cea2ee4" providerId="AD" clId="Web-{43E69AB3-AA06-E775-1C5D-D25B76FB7280}" dt="2022-01-03T11:27:58.183" v="662" actId="14100"/>
          <ac:picMkLst>
            <pc:docMk/>
            <pc:sldMk cId="3227536754" sldId="267"/>
            <ac:picMk id="45" creationId="{0701AFC4-73D2-427C-A38F-4793B4004B9A}"/>
          </ac:picMkLst>
        </pc:picChg>
        <pc:cxnChg chg="mod">
          <ac:chgData name="ESTELLE BOSCH" userId="S::estelle.bosch@groupe-espi.fr::f5e90042-b5d8-488d-b9a1-ab638cea2ee4" providerId="AD" clId="Web-{43E69AB3-AA06-E775-1C5D-D25B76FB7280}" dt="2022-01-03T10:54:25.387" v="532"/>
          <ac:cxnSpMkLst>
            <pc:docMk/>
            <pc:sldMk cId="3227536754" sldId="267"/>
            <ac:cxnSpMk id="6" creationId="{BCC900E1-04E5-4F97-B13E-19E56DF6829D}"/>
          </ac:cxnSpMkLst>
        </pc:cxnChg>
        <pc:cxnChg chg="mod">
          <ac:chgData name="ESTELLE BOSCH" userId="S::estelle.bosch@groupe-espi.fr::f5e90042-b5d8-488d-b9a1-ab638cea2ee4" providerId="AD" clId="Web-{43E69AB3-AA06-E775-1C5D-D25B76FB7280}" dt="2022-01-03T10:53:26.776" v="514" actId="1076"/>
          <ac:cxnSpMkLst>
            <pc:docMk/>
            <pc:sldMk cId="3227536754" sldId="267"/>
            <ac:cxnSpMk id="8" creationId="{014500CA-B89D-4C74-BD49-F6F0305C27E9}"/>
          </ac:cxnSpMkLst>
        </pc:cxnChg>
        <pc:cxnChg chg="mod">
          <ac:chgData name="ESTELLE BOSCH" userId="S::estelle.bosch@groupe-espi.fr::f5e90042-b5d8-488d-b9a1-ab638cea2ee4" providerId="AD" clId="Web-{43E69AB3-AA06-E775-1C5D-D25B76FB7280}" dt="2022-01-03T10:54:25.403" v="533"/>
          <ac:cxnSpMkLst>
            <pc:docMk/>
            <pc:sldMk cId="3227536754" sldId="267"/>
            <ac:cxnSpMk id="18" creationId="{A103A606-3A3B-4942-8473-EDE2764AD5C7}"/>
          </ac:cxnSpMkLst>
        </pc:cxnChg>
        <pc:cxnChg chg="add mod">
          <ac:chgData name="ESTELLE BOSCH" userId="S::estelle.bosch@groupe-espi.fr::f5e90042-b5d8-488d-b9a1-ab638cea2ee4" providerId="AD" clId="Web-{43E69AB3-AA06-E775-1C5D-D25B76FB7280}" dt="2022-01-03T10:52:42.916" v="509" actId="14100"/>
          <ac:cxnSpMkLst>
            <pc:docMk/>
            <pc:sldMk cId="3227536754" sldId="267"/>
            <ac:cxnSpMk id="21" creationId="{D113778C-5F1F-4B1A-9BF8-7F128CADA0EE}"/>
          </ac:cxnSpMkLst>
        </pc:cxnChg>
        <pc:cxnChg chg="add del mod">
          <ac:chgData name="ESTELLE BOSCH" userId="S::estelle.bosch@groupe-espi.fr::f5e90042-b5d8-488d-b9a1-ab638cea2ee4" providerId="AD" clId="Web-{43E69AB3-AA06-E775-1C5D-D25B76FB7280}" dt="2022-01-03T10:49:11.271" v="460"/>
          <ac:cxnSpMkLst>
            <pc:docMk/>
            <pc:sldMk cId="3227536754" sldId="267"/>
            <ac:cxnSpMk id="23" creationId="{AE08BE54-1131-4623-85B6-67A8530880F4}"/>
          </ac:cxnSpMkLst>
        </pc:cxnChg>
        <pc:cxnChg chg="add mod">
          <ac:chgData name="ESTELLE BOSCH" userId="S::estelle.bosch@groupe-espi.fr::f5e90042-b5d8-488d-b9a1-ab638cea2ee4" providerId="AD" clId="Web-{43E69AB3-AA06-E775-1C5D-D25B76FB7280}" dt="2022-01-03T10:50:44.148" v="478" actId="1076"/>
          <ac:cxnSpMkLst>
            <pc:docMk/>
            <pc:sldMk cId="3227536754" sldId="267"/>
            <ac:cxnSpMk id="27" creationId="{AD0BFF9F-9FAF-4F8B-B429-158CB4B19CEC}"/>
          </ac:cxnSpMkLst>
        </pc:cxnChg>
        <pc:cxnChg chg="mod">
          <ac:chgData name="ESTELLE BOSCH" userId="S::estelle.bosch@groupe-espi.fr::f5e90042-b5d8-488d-b9a1-ab638cea2ee4" providerId="AD" clId="Web-{43E69AB3-AA06-E775-1C5D-D25B76FB7280}" dt="2022-01-03T10:53:29.214" v="515" actId="1076"/>
          <ac:cxnSpMkLst>
            <pc:docMk/>
            <pc:sldMk cId="3227536754" sldId="267"/>
            <ac:cxnSpMk id="29" creationId="{5EE81FD8-7D02-4425-B5D3-A5DC5AB75222}"/>
          </ac:cxnSpMkLst>
        </pc:cxnChg>
        <pc:cxnChg chg="add mod">
          <ac:chgData name="ESTELLE BOSCH" userId="S::estelle.bosch@groupe-espi.fr::f5e90042-b5d8-488d-b9a1-ab638cea2ee4" providerId="AD" clId="Web-{43E69AB3-AA06-E775-1C5D-D25B76FB7280}" dt="2022-01-03T10:52:33.494" v="507"/>
          <ac:cxnSpMkLst>
            <pc:docMk/>
            <pc:sldMk cId="3227536754" sldId="267"/>
            <ac:cxnSpMk id="34" creationId="{3963FBF0-6DCE-4F67-8759-07D9A52F6597}"/>
          </ac:cxnSpMkLst>
        </pc:cxnChg>
        <pc:cxnChg chg="add mod">
          <ac:chgData name="ESTELLE BOSCH" userId="S::estelle.bosch@groupe-espi.fr::f5e90042-b5d8-488d-b9a1-ab638cea2ee4" providerId="AD" clId="Web-{43E69AB3-AA06-E775-1C5D-D25B76FB7280}" dt="2022-01-03T10:54:13.277" v="530" actId="1076"/>
          <ac:cxnSpMkLst>
            <pc:docMk/>
            <pc:sldMk cId="3227536754" sldId="267"/>
            <ac:cxnSpMk id="43" creationId="{FFEC70C1-8F9D-4541-AA4C-5D5FE07B9A53}"/>
          </ac:cxnSpMkLst>
        </pc:cxnChg>
        <pc:cxnChg chg="add mod">
          <ac:chgData name="ESTELLE BOSCH" userId="S::estelle.bosch@groupe-espi.fr::f5e90042-b5d8-488d-b9a1-ab638cea2ee4" providerId="AD" clId="Web-{43E69AB3-AA06-E775-1C5D-D25B76FB7280}" dt="2022-01-03T10:55:00.841" v="541" actId="1076"/>
          <ac:cxnSpMkLst>
            <pc:docMk/>
            <pc:sldMk cId="3227536754" sldId="267"/>
            <ac:cxnSpMk id="46" creationId="{D051ADD7-549E-4F86-9E61-AEBF00FA5ED7}"/>
          </ac:cxnSpMkLst>
        </pc:cxnChg>
      </pc:sldChg>
      <pc:sldChg chg="addSp delSp modSp add del ord replId">
        <pc:chgData name="ESTELLE BOSCH" userId="S::estelle.bosch@groupe-espi.fr::f5e90042-b5d8-488d-b9a1-ab638cea2ee4" providerId="AD" clId="Web-{43E69AB3-AA06-E775-1C5D-D25B76FB7280}" dt="2022-01-03T10:05:53.040" v="88"/>
        <pc:sldMkLst>
          <pc:docMk/>
          <pc:sldMk cId="3378433880" sldId="267"/>
        </pc:sldMkLst>
        <pc:spChg chg="del">
          <ac:chgData name="ESTELLE BOSCH" userId="S::estelle.bosch@groupe-espi.fr::f5e90042-b5d8-488d-b9a1-ab638cea2ee4" providerId="AD" clId="Web-{43E69AB3-AA06-E775-1C5D-D25B76FB7280}" dt="2022-01-03T10:02:37.411" v="44"/>
          <ac:spMkLst>
            <pc:docMk/>
            <pc:sldMk cId="3378433880" sldId="267"/>
            <ac:spMk id="3" creationId="{295A5D30-BF9A-49A3-A854-76055D36E01D}"/>
          </ac:spMkLst>
        </pc:spChg>
        <pc:spChg chg="add">
          <ac:chgData name="ESTELLE BOSCH" userId="S::estelle.bosch@groupe-espi.fr::f5e90042-b5d8-488d-b9a1-ab638cea2ee4" providerId="AD" clId="Web-{43E69AB3-AA06-E775-1C5D-D25B76FB7280}" dt="2022-01-03T10:00:11.408" v="34"/>
          <ac:spMkLst>
            <pc:docMk/>
            <pc:sldMk cId="3378433880" sldId="267"/>
            <ac:spMk id="6" creationId="{7A64DDDF-CC6F-4945-998C-4A067F3CB91C}"/>
          </ac:spMkLst>
        </pc:spChg>
        <pc:spChg chg="del">
          <ac:chgData name="ESTELLE BOSCH" userId="S::estelle.bosch@groupe-espi.fr::f5e90042-b5d8-488d-b9a1-ab638cea2ee4" providerId="AD" clId="Web-{43E69AB3-AA06-E775-1C5D-D25B76FB7280}" dt="2022-01-03T10:00:10.829" v="33"/>
          <ac:spMkLst>
            <pc:docMk/>
            <pc:sldMk cId="3378433880" sldId="267"/>
            <ac:spMk id="7" creationId="{3EC08615-3754-4DEB-B5DB-B609AE8CBF0A}"/>
          </ac:spMkLst>
        </pc:spChg>
        <pc:picChg chg="add mod">
          <ac:chgData name="ESTELLE BOSCH" userId="S::estelle.bosch@groupe-espi.fr::f5e90042-b5d8-488d-b9a1-ab638cea2ee4" providerId="AD" clId="Web-{43E69AB3-AA06-E775-1C5D-D25B76FB7280}" dt="2022-01-03T10:02:42.177" v="46" actId="1076"/>
          <ac:picMkLst>
            <pc:docMk/>
            <pc:sldMk cId="3378433880" sldId="267"/>
            <ac:picMk id="2" creationId="{117286D9-7B61-45B7-A9AB-73F51E624C7D}"/>
          </ac:picMkLst>
        </pc:picChg>
      </pc:sldChg>
      <pc:sldChg chg="addSp modSp">
        <pc:chgData name="ESTELLE BOSCH" userId="S::estelle.bosch@groupe-espi.fr::f5e90042-b5d8-488d-b9a1-ab638cea2ee4" providerId="AD" clId="Web-{43E69AB3-AA06-E775-1C5D-D25B76FB7280}" dt="2022-01-03T11:09:39.440" v="656" actId="14100"/>
        <pc:sldMkLst>
          <pc:docMk/>
          <pc:sldMk cId="909529043" sldId="268"/>
        </pc:sldMkLst>
        <pc:spChg chg="add mod">
          <ac:chgData name="ESTELLE BOSCH" userId="S::estelle.bosch@groupe-espi.fr::f5e90042-b5d8-488d-b9a1-ab638cea2ee4" providerId="AD" clId="Web-{43E69AB3-AA06-E775-1C5D-D25B76FB7280}" dt="2022-01-03T11:07:27.062" v="617"/>
          <ac:spMkLst>
            <pc:docMk/>
            <pc:sldMk cId="909529043" sldId="268"/>
            <ac:spMk id="7" creationId="{A389BEFB-2F3E-4163-892A-E1969E91BF5D}"/>
          </ac:spMkLst>
        </pc:spChg>
        <pc:spChg chg="add mod">
          <ac:chgData name="ESTELLE BOSCH" userId="S::estelle.bosch@groupe-espi.fr::f5e90042-b5d8-488d-b9a1-ab638cea2ee4" providerId="AD" clId="Web-{43E69AB3-AA06-E775-1C5D-D25B76FB7280}" dt="2022-01-03T11:07:36.734" v="620" actId="14100"/>
          <ac:spMkLst>
            <pc:docMk/>
            <pc:sldMk cId="909529043" sldId="268"/>
            <ac:spMk id="8" creationId="{C0EC4D85-D321-4128-BCBF-7EF871A7A0E1}"/>
          </ac:spMkLst>
        </pc:spChg>
        <pc:spChg chg="add mod">
          <ac:chgData name="ESTELLE BOSCH" userId="S::estelle.bosch@groupe-espi.fr::f5e90042-b5d8-488d-b9a1-ab638cea2ee4" providerId="AD" clId="Web-{43E69AB3-AA06-E775-1C5D-D25B76FB7280}" dt="2022-01-03T11:07:47.890" v="624" actId="14100"/>
          <ac:spMkLst>
            <pc:docMk/>
            <pc:sldMk cId="909529043" sldId="268"/>
            <ac:spMk id="10" creationId="{EA1DA410-03DB-49E3-91FF-8CC789AF1133}"/>
          </ac:spMkLst>
        </pc:spChg>
        <pc:picChg chg="add mod">
          <ac:chgData name="ESTELLE BOSCH" userId="S::estelle.bosch@groupe-espi.fr::f5e90042-b5d8-488d-b9a1-ab638cea2ee4" providerId="AD" clId="Web-{43E69AB3-AA06-E775-1C5D-D25B76FB7280}" dt="2022-01-03T11:06:18.810" v="604" actId="1076"/>
          <ac:picMkLst>
            <pc:docMk/>
            <pc:sldMk cId="909529043" sldId="268"/>
            <ac:picMk id="2" creationId="{67DDD2BF-6C6E-451E-B0C7-6688C5D55515}"/>
          </ac:picMkLst>
        </pc:picChg>
        <pc:picChg chg="mod">
          <ac:chgData name="ESTELLE BOSCH" userId="S::estelle.bosch@groupe-espi.fr::f5e90042-b5d8-488d-b9a1-ab638cea2ee4" providerId="AD" clId="Web-{43E69AB3-AA06-E775-1C5D-D25B76FB7280}" dt="2022-01-03T11:08:57.673" v="640" actId="1076"/>
          <ac:picMkLst>
            <pc:docMk/>
            <pc:sldMk cId="909529043" sldId="268"/>
            <ac:picMk id="3" creationId="{2975B634-0D2A-4778-93E9-CF85D2444A92}"/>
          </ac:picMkLst>
        </pc:picChg>
        <pc:picChg chg="mod">
          <ac:chgData name="ESTELLE BOSCH" userId="S::estelle.bosch@groupe-espi.fr::f5e90042-b5d8-488d-b9a1-ab638cea2ee4" providerId="AD" clId="Web-{43E69AB3-AA06-E775-1C5D-D25B76FB7280}" dt="2022-01-03T11:07:08.311" v="611" actId="1076"/>
          <ac:picMkLst>
            <pc:docMk/>
            <pc:sldMk cId="909529043" sldId="268"/>
            <ac:picMk id="4" creationId="{820E4289-114F-4BF0-85A1-5218EE237B19}"/>
          </ac:picMkLst>
        </pc:picChg>
        <pc:picChg chg="add mod">
          <ac:chgData name="ESTELLE BOSCH" userId="S::estelle.bosch@groupe-espi.fr::f5e90042-b5d8-488d-b9a1-ab638cea2ee4" providerId="AD" clId="Web-{43E69AB3-AA06-E775-1C5D-D25B76FB7280}" dt="2022-01-03T11:08:51.876" v="638" actId="1076"/>
          <ac:picMkLst>
            <pc:docMk/>
            <pc:sldMk cId="909529043" sldId="268"/>
            <ac:picMk id="12" creationId="{FCDEE0D7-895E-4372-BC27-6F3C027018B4}"/>
          </ac:picMkLst>
        </pc:picChg>
        <pc:picChg chg="add mod">
          <ac:chgData name="ESTELLE BOSCH" userId="S::estelle.bosch@groupe-espi.fr::f5e90042-b5d8-488d-b9a1-ab638cea2ee4" providerId="AD" clId="Web-{43E69AB3-AA06-E775-1C5D-D25B76FB7280}" dt="2022-01-03T11:08:38.595" v="635" actId="1076"/>
          <ac:picMkLst>
            <pc:docMk/>
            <pc:sldMk cId="909529043" sldId="268"/>
            <ac:picMk id="13" creationId="{236621BF-A492-4E66-8935-7403BA13F5D0}"/>
          </ac:picMkLst>
        </pc:picChg>
        <pc:cxnChg chg="add mod">
          <ac:chgData name="ESTELLE BOSCH" userId="S::estelle.bosch@groupe-espi.fr::f5e90042-b5d8-488d-b9a1-ab638cea2ee4" providerId="AD" clId="Web-{43E69AB3-AA06-E775-1C5D-D25B76FB7280}" dt="2022-01-03T11:07:11.374" v="612" actId="14100"/>
          <ac:cxnSpMkLst>
            <pc:docMk/>
            <pc:sldMk cId="909529043" sldId="268"/>
            <ac:cxnSpMk id="5" creationId="{6174D28C-AB99-424A-85C8-2CCE2D8C9423}"/>
          </ac:cxnSpMkLst>
        </pc:cxnChg>
        <pc:cxnChg chg="add mod">
          <ac:chgData name="ESTELLE BOSCH" userId="S::estelle.bosch@groupe-espi.fr::f5e90042-b5d8-488d-b9a1-ab638cea2ee4" providerId="AD" clId="Web-{43E69AB3-AA06-E775-1C5D-D25B76FB7280}" dt="2022-01-03T11:09:08.517" v="643" actId="14100"/>
          <ac:cxnSpMkLst>
            <pc:docMk/>
            <pc:sldMk cId="909529043" sldId="268"/>
            <ac:cxnSpMk id="14" creationId="{0F61372A-7257-414B-8B12-1F0C5FDDBB1E}"/>
          </ac:cxnSpMkLst>
        </pc:cxnChg>
        <pc:cxnChg chg="add mod">
          <ac:chgData name="ESTELLE BOSCH" userId="S::estelle.bosch@groupe-espi.fr::f5e90042-b5d8-488d-b9a1-ab638cea2ee4" providerId="AD" clId="Web-{43E69AB3-AA06-E775-1C5D-D25B76FB7280}" dt="2022-01-03T11:09:13.330" v="645" actId="1076"/>
          <ac:cxnSpMkLst>
            <pc:docMk/>
            <pc:sldMk cId="909529043" sldId="268"/>
            <ac:cxnSpMk id="15" creationId="{558BE645-4E82-4828-8BFA-179FB8009473}"/>
          </ac:cxnSpMkLst>
        </pc:cxnChg>
        <pc:cxnChg chg="add mod">
          <ac:chgData name="ESTELLE BOSCH" userId="S::estelle.bosch@groupe-espi.fr::f5e90042-b5d8-488d-b9a1-ab638cea2ee4" providerId="AD" clId="Web-{43E69AB3-AA06-E775-1C5D-D25B76FB7280}" dt="2022-01-03T11:09:18.611" v="648" actId="1076"/>
          <ac:cxnSpMkLst>
            <pc:docMk/>
            <pc:sldMk cId="909529043" sldId="268"/>
            <ac:cxnSpMk id="16" creationId="{E6E1E4F9-0310-4AA5-8585-06D4C5878803}"/>
          </ac:cxnSpMkLst>
        </pc:cxnChg>
        <pc:cxnChg chg="add mod">
          <ac:chgData name="ESTELLE BOSCH" userId="S::estelle.bosch@groupe-espi.fr::f5e90042-b5d8-488d-b9a1-ab638cea2ee4" providerId="AD" clId="Web-{43E69AB3-AA06-E775-1C5D-D25B76FB7280}" dt="2022-01-03T11:09:26.143" v="651" actId="1076"/>
          <ac:cxnSpMkLst>
            <pc:docMk/>
            <pc:sldMk cId="909529043" sldId="268"/>
            <ac:cxnSpMk id="17" creationId="{77F2BDA9-5981-4710-B84F-00550D2C769A}"/>
          </ac:cxnSpMkLst>
        </pc:cxnChg>
        <pc:cxnChg chg="add mod">
          <ac:chgData name="ESTELLE BOSCH" userId="S::estelle.bosch@groupe-espi.fr::f5e90042-b5d8-488d-b9a1-ab638cea2ee4" providerId="AD" clId="Web-{43E69AB3-AA06-E775-1C5D-D25B76FB7280}" dt="2022-01-03T11:09:30.940" v="653" actId="1076"/>
          <ac:cxnSpMkLst>
            <pc:docMk/>
            <pc:sldMk cId="909529043" sldId="268"/>
            <ac:cxnSpMk id="18" creationId="{9754B7E9-6D16-464E-A1EC-3720C0D8BC99}"/>
          </ac:cxnSpMkLst>
        </pc:cxnChg>
        <pc:cxnChg chg="add mod">
          <ac:chgData name="ESTELLE BOSCH" userId="S::estelle.bosch@groupe-espi.fr::f5e90042-b5d8-488d-b9a1-ab638cea2ee4" providerId="AD" clId="Web-{43E69AB3-AA06-E775-1C5D-D25B76FB7280}" dt="2022-01-03T11:09:39.440" v="656" actId="14100"/>
          <ac:cxnSpMkLst>
            <pc:docMk/>
            <pc:sldMk cId="909529043" sldId="268"/>
            <ac:cxnSpMk id="19" creationId="{81E688DA-5C30-4079-8F62-36410724E668}"/>
          </ac:cxnSpMkLst>
        </pc:cxnChg>
      </pc:sldChg>
      <pc:sldChg chg="addSp delSp modSp add del ord replId">
        <pc:chgData name="ESTELLE BOSCH" userId="S::estelle.bosch@groupe-espi.fr::f5e90042-b5d8-488d-b9a1-ab638cea2ee4" providerId="AD" clId="Web-{43E69AB3-AA06-E775-1C5D-D25B76FB7280}" dt="2022-01-03T10:06:10.509" v="93"/>
        <pc:sldMkLst>
          <pc:docMk/>
          <pc:sldMk cId="1819705215" sldId="268"/>
        </pc:sldMkLst>
        <pc:spChg chg="del">
          <ac:chgData name="ESTELLE BOSCH" userId="S::estelle.bosch@groupe-espi.fr::f5e90042-b5d8-488d-b9a1-ab638cea2ee4" providerId="AD" clId="Web-{43E69AB3-AA06-E775-1C5D-D25B76FB7280}" dt="2022-01-03T10:03:32.318" v="57"/>
          <ac:spMkLst>
            <pc:docMk/>
            <pc:sldMk cId="1819705215" sldId="268"/>
            <ac:spMk id="3" creationId="{295A5D30-BF9A-49A3-A854-76055D36E01D}"/>
          </ac:spMkLst>
        </pc:spChg>
        <pc:picChg chg="add mod">
          <ac:chgData name="ESTELLE BOSCH" userId="S::estelle.bosch@groupe-espi.fr::f5e90042-b5d8-488d-b9a1-ab638cea2ee4" providerId="AD" clId="Web-{43E69AB3-AA06-E775-1C5D-D25B76FB7280}" dt="2022-01-03T10:03:39.272" v="59" actId="1076"/>
          <ac:picMkLst>
            <pc:docMk/>
            <pc:sldMk cId="1819705215" sldId="268"/>
            <ac:picMk id="2" creationId="{DA3F6F00-20CC-4B43-BE12-2BB5030B5F07}"/>
          </ac:picMkLst>
        </pc:picChg>
      </pc:sldChg>
      <pc:sldChg chg="addSp delSp modSp add del ord replId">
        <pc:chgData name="ESTELLE BOSCH" userId="S::estelle.bosch@groupe-espi.fr::f5e90042-b5d8-488d-b9a1-ab638cea2ee4" providerId="AD" clId="Web-{43E69AB3-AA06-E775-1C5D-D25B76FB7280}" dt="2022-01-03T10:06:12.150" v="94"/>
        <pc:sldMkLst>
          <pc:docMk/>
          <pc:sldMk cId="2585885443" sldId="269"/>
        </pc:sldMkLst>
        <pc:spChg chg="del">
          <ac:chgData name="ESTELLE BOSCH" userId="S::estelle.bosch@groupe-espi.fr::f5e90042-b5d8-488d-b9a1-ab638cea2ee4" providerId="AD" clId="Web-{43E69AB3-AA06-E775-1C5D-D25B76FB7280}" dt="2022-01-03T09:59:11.937" v="26"/>
          <ac:spMkLst>
            <pc:docMk/>
            <pc:sldMk cId="2585885443" sldId="269"/>
            <ac:spMk id="3" creationId="{295A5D30-BF9A-49A3-A854-76055D36E01D}"/>
          </ac:spMkLst>
        </pc:spChg>
        <pc:picChg chg="add mod ord">
          <ac:chgData name="ESTELLE BOSCH" userId="S::estelle.bosch@groupe-espi.fr::f5e90042-b5d8-488d-b9a1-ab638cea2ee4" providerId="AD" clId="Web-{43E69AB3-AA06-E775-1C5D-D25B76FB7280}" dt="2022-01-03T10:03:21.615" v="55" actId="1076"/>
          <ac:picMkLst>
            <pc:docMk/>
            <pc:sldMk cId="2585885443" sldId="269"/>
            <ac:picMk id="2" creationId="{FDC36BA4-718A-4958-A820-4D51653EDFFB}"/>
          </ac:picMkLst>
        </pc:picChg>
      </pc:sldChg>
    </pc:docChg>
  </pc:docChgLst>
  <pc:docChgLst>
    <pc:chgData name="Utilisateur invité" userId="S::urn:spo:anon#c5a27ebd6f18be334b063d4989e774c43a01be9f1c9de2a8da215939def5ce56::" providerId="AD" clId="Web-{7735D90D-CB11-22AA-4594-83A5F11618F4}"/>
    <pc:docChg chg="addSld modSld">
      <pc:chgData name="Utilisateur invité" userId="S::urn:spo:anon#c5a27ebd6f18be334b063d4989e774c43a01be9f1c9de2a8da215939def5ce56::" providerId="AD" clId="Web-{7735D90D-CB11-22AA-4594-83A5F11618F4}" dt="2022-01-03T11:28:17.126" v="202"/>
      <pc:docMkLst>
        <pc:docMk/>
      </pc:docMkLst>
      <pc:sldChg chg="addSp modSp">
        <pc:chgData name="Utilisateur invité" userId="S::urn:spo:anon#c5a27ebd6f18be334b063d4989e774c43a01be9f1c9de2a8da215939def5ce56::" providerId="AD" clId="Web-{7735D90D-CB11-22AA-4594-83A5F11618F4}" dt="2022-01-03T10:36:43.268" v="40" actId="1076"/>
        <pc:sldMkLst>
          <pc:docMk/>
          <pc:sldMk cId="56402712" sldId="258"/>
        </pc:sldMkLst>
        <pc:picChg chg="add mod">
          <ac:chgData name="Utilisateur invité" userId="S::urn:spo:anon#c5a27ebd6f18be334b063d4989e774c43a01be9f1c9de2a8da215939def5ce56::" providerId="AD" clId="Web-{7735D90D-CB11-22AA-4594-83A5F11618F4}" dt="2022-01-03T10:34:26.279" v="39" actId="1076"/>
          <ac:picMkLst>
            <pc:docMk/>
            <pc:sldMk cId="56402712" sldId="258"/>
            <ac:picMk id="3" creationId="{228995A1-1804-4170-A069-F512D9DAAFF1}"/>
          </ac:picMkLst>
        </pc:picChg>
        <pc:picChg chg="add mod">
          <ac:chgData name="Utilisateur invité" userId="S::urn:spo:anon#c5a27ebd6f18be334b063d4989e774c43a01be9f1c9de2a8da215939def5ce56::" providerId="AD" clId="Web-{7735D90D-CB11-22AA-4594-83A5F11618F4}" dt="2022-01-03T10:31:20.806" v="28" actId="1076"/>
          <ac:picMkLst>
            <pc:docMk/>
            <pc:sldMk cId="56402712" sldId="258"/>
            <ac:picMk id="4" creationId="{D052E056-1DD3-4292-9A32-F72EDDB7955B}"/>
          </ac:picMkLst>
        </pc:picChg>
        <pc:picChg chg="add mod">
          <ac:chgData name="Utilisateur invité" userId="S::urn:spo:anon#c5a27ebd6f18be334b063d4989e774c43a01be9f1c9de2a8da215939def5ce56::" providerId="AD" clId="Web-{7735D90D-CB11-22AA-4594-83A5F11618F4}" dt="2022-01-03T10:31:34.712" v="30" actId="1076"/>
          <ac:picMkLst>
            <pc:docMk/>
            <pc:sldMk cId="56402712" sldId="258"/>
            <ac:picMk id="5" creationId="{B12FF30C-6335-4637-82A7-9CEB0534164E}"/>
          </ac:picMkLst>
        </pc:picChg>
        <pc:picChg chg="add mod">
          <ac:chgData name="Utilisateur invité" userId="S::urn:spo:anon#c5a27ebd6f18be334b063d4989e774c43a01be9f1c9de2a8da215939def5ce56::" providerId="AD" clId="Web-{7735D90D-CB11-22AA-4594-83A5F11618F4}" dt="2022-01-03T10:31:51.697" v="32" actId="1076"/>
          <ac:picMkLst>
            <pc:docMk/>
            <pc:sldMk cId="56402712" sldId="258"/>
            <ac:picMk id="7" creationId="{2FA784D5-C5DF-4425-979F-A7486189F2BE}"/>
          </ac:picMkLst>
        </pc:picChg>
        <pc:picChg chg="add mod">
          <ac:chgData name="Utilisateur invité" userId="S::urn:spo:anon#c5a27ebd6f18be334b063d4989e774c43a01be9f1c9de2a8da215939def5ce56::" providerId="AD" clId="Web-{7735D90D-CB11-22AA-4594-83A5F11618F4}" dt="2022-01-03T10:32:22.104" v="35" actId="1076"/>
          <ac:picMkLst>
            <pc:docMk/>
            <pc:sldMk cId="56402712" sldId="258"/>
            <ac:picMk id="9" creationId="{DC3F220A-1EF5-4C06-A4FC-AD683B1B460C}"/>
          </ac:picMkLst>
        </pc:picChg>
        <pc:picChg chg="add mod">
          <ac:chgData name="Utilisateur invité" userId="S::urn:spo:anon#c5a27ebd6f18be334b063d4989e774c43a01be9f1c9de2a8da215939def5ce56::" providerId="AD" clId="Web-{7735D90D-CB11-22AA-4594-83A5F11618F4}" dt="2022-01-03T10:34:12.967" v="38" actId="1076"/>
          <ac:picMkLst>
            <pc:docMk/>
            <pc:sldMk cId="56402712" sldId="258"/>
            <ac:picMk id="11" creationId="{036FBE65-2057-4F5D-88CA-2FF3CD503505}"/>
          </ac:picMkLst>
        </pc:picChg>
        <pc:picChg chg="mod">
          <ac:chgData name="Utilisateur invité" userId="S::urn:spo:anon#c5a27ebd6f18be334b063d4989e774c43a01be9f1c9de2a8da215939def5ce56::" providerId="AD" clId="Web-{7735D90D-CB11-22AA-4594-83A5F11618F4}" dt="2022-01-03T10:30:42.945" v="23" actId="1076"/>
          <ac:picMkLst>
            <pc:docMk/>
            <pc:sldMk cId="56402712" sldId="258"/>
            <ac:picMk id="18" creationId="{EF98269C-790A-459A-99B9-590B1D8B25FB}"/>
          </ac:picMkLst>
        </pc:picChg>
        <pc:picChg chg="mod">
          <ac:chgData name="Utilisateur invité" userId="S::urn:spo:anon#c5a27ebd6f18be334b063d4989e774c43a01be9f1c9de2a8da215939def5ce56::" providerId="AD" clId="Web-{7735D90D-CB11-22AA-4594-83A5F11618F4}" dt="2022-01-03T10:36:43.268" v="40" actId="1076"/>
          <ac:picMkLst>
            <pc:docMk/>
            <pc:sldMk cId="56402712" sldId="258"/>
            <ac:picMk id="32" creationId="{0BC5AD2C-A372-417D-B6F0-43669C9990EE}"/>
          </ac:picMkLst>
        </pc:picChg>
      </pc:sldChg>
      <pc:sldChg chg="delSp modSp">
        <pc:chgData name="Utilisateur invité" userId="S::urn:spo:anon#c5a27ebd6f18be334b063d4989e774c43a01be9f1c9de2a8da215939def5ce56::" providerId="AD" clId="Web-{7735D90D-CB11-22AA-4594-83A5F11618F4}" dt="2022-01-03T10:54:28.733" v="132"/>
        <pc:sldMkLst>
          <pc:docMk/>
          <pc:sldMk cId="3775795435" sldId="259"/>
        </pc:sldMkLst>
        <pc:picChg chg="del">
          <ac:chgData name="Utilisateur invité" userId="S::urn:spo:anon#c5a27ebd6f18be334b063d4989e774c43a01be9f1c9de2a8da215939def5ce56::" providerId="AD" clId="Web-{7735D90D-CB11-22AA-4594-83A5F11618F4}" dt="2022-01-03T10:54:28.733" v="132"/>
          <ac:picMkLst>
            <pc:docMk/>
            <pc:sldMk cId="3775795435" sldId="259"/>
            <ac:picMk id="8" creationId="{BC9B7CA4-F76D-4DAE-B877-24641C4F5BF1}"/>
          </ac:picMkLst>
        </pc:picChg>
        <pc:picChg chg="mod">
          <ac:chgData name="Utilisateur invité" userId="S::urn:spo:anon#c5a27ebd6f18be334b063d4989e774c43a01be9f1c9de2a8da215939def5ce56::" providerId="AD" clId="Web-{7735D90D-CB11-22AA-4594-83A5F11618F4}" dt="2022-01-03T10:49:45.695" v="90" actId="14100"/>
          <ac:picMkLst>
            <pc:docMk/>
            <pc:sldMk cId="3775795435" sldId="259"/>
            <ac:picMk id="9" creationId="{04507B4C-F1AB-4338-87D3-C3CCB9E13A24}"/>
          </ac:picMkLst>
        </pc:picChg>
        <pc:picChg chg="mod">
          <ac:chgData name="Utilisateur invité" userId="S::urn:spo:anon#c5a27ebd6f18be334b063d4989e774c43a01be9f1c9de2a8da215939def5ce56::" providerId="AD" clId="Web-{7735D90D-CB11-22AA-4594-83A5F11618F4}" dt="2022-01-03T10:50:33.633" v="95" actId="1076"/>
          <ac:picMkLst>
            <pc:docMk/>
            <pc:sldMk cId="3775795435" sldId="259"/>
            <ac:picMk id="11" creationId="{A3B3CB26-81AF-4F94-9D7E-A176A6A9ADC8}"/>
          </ac:picMkLst>
        </pc:picChg>
        <pc:picChg chg="mod">
          <ac:chgData name="Utilisateur invité" userId="S::urn:spo:anon#c5a27ebd6f18be334b063d4989e774c43a01be9f1c9de2a8da215939def5ce56::" providerId="AD" clId="Web-{7735D90D-CB11-22AA-4594-83A5F11618F4}" dt="2022-01-03T10:50:32.430" v="94" actId="1076"/>
          <ac:picMkLst>
            <pc:docMk/>
            <pc:sldMk cId="3775795435" sldId="259"/>
            <ac:picMk id="12" creationId="{57152CEF-F168-4C7A-8F1B-BE447C5A9507}"/>
          </ac:picMkLst>
        </pc:picChg>
        <pc:picChg chg="del">
          <ac:chgData name="Utilisateur invité" userId="S::urn:spo:anon#c5a27ebd6f18be334b063d4989e774c43a01be9f1c9de2a8da215939def5ce56::" providerId="AD" clId="Web-{7735D90D-CB11-22AA-4594-83A5F11618F4}" dt="2022-01-03T10:52:35.840" v="116"/>
          <ac:picMkLst>
            <pc:docMk/>
            <pc:sldMk cId="3775795435" sldId="259"/>
            <ac:picMk id="14" creationId="{67A0E90F-D6A4-4475-849D-8C462EA81C7C}"/>
          </ac:picMkLst>
        </pc:picChg>
      </pc:sldChg>
      <pc:sldChg chg="delSp">
        <pc:chgData name="Utilisateur invité" userId="S::urn:spo:anon#c5a27ebd6f18be334b063d4989e774c43a01be9f1c9de2a8da215939def5ce56::" providerId="AD" clId="Web-{7735D90D-CB11-22AA-4594-83A5F11618F4}" dt="2022-01-03T11:07:58.661" v="181"/>
        <pc:sldMkLst>
          <pc:docMk/>
          <pc:sldMk cId="187551151" sldId="260"/>
        </pc:sldMkLst>
        <pc:picChg chg="del">
          <ac:chgData name="Utilisateur invité" userId="S::urn:spo:anon#c5a27ebd6f18be334b063d4989e774c43a01be9f1c9de2a8da215939def5ce56::" providerId="AD" clId="Web-{7735D90D-CB11-22AA-4594-83A5F11618F4}" dt="2022-01-03T11:07:28.207" v="178"/>
          <ac:picMkLst>
            <pc:docMk/>
            <pc:sldMk cId="187551151" sldId="260"/>
            <ac:picMk id="7" creationId="{9E03DD14-5C37-4265-9103-C5789F564864}"/>
          </ac:picMkLst>
        </pc:picChg>
        <pc:picChg chg="del">
          <ac:chgData name="Utilisateur invité" userId="S::urn:spo:anon#c5a27ebd6f18be334b063d4989e774c43a01be9f1c9de2a8da215939def5ce56::" providerId="AD" clId="Web-{7735D90D-CB11-22AA-4594-83A5F11618F4}" dt="2022-01-03T11:06:48.487" v="175"/>
          <ac:picMkLst>
            <pc:docMk/>
            <pc:sldMk cId="187551151" sldId="260"/>
            <ac:picMk id="9" creationId="{09C35FB1-996F-4325-9F4E-1B86BA14CA1C}"/>
          </ac:picMkLst>
        </pc:picChg>
        <pc:picChg chg="del">
          <ac:chgData name="Utilisateur invité" userId="S::urn:spo:anon#c5a27ebd6f18be334b063d4989e774c43a01be9f1c9de2a8da215939def5ce56::" providerId="AD" clId="Web-{7735D90D-CB11-22AA-4594-83A5F11618F4}" dt="2022-01-03T11:06:12.127" v="167"/>
          <ac:picMkLst>
            <pc:docMk/>
            <pc:sldMk cId="187551151" sldId="260"/>
            <ac:picMk id="10" creationId="{4E663849-B499-4144-A289-7354E4E78787}"/>
          </ac:picMkLst>
        </pc:picChg>
        <pc:picChg chg="del">
          <ac:chgData name="Utilisateur invité" userId="S::urn:spo:anon#c5a27ebd6f18be334b063d4989e774c43a01be9f1c9de2a8da215939def5ce56::" providerId="AD" clId="Web-{7735D90D-CB11-22AA-4594-83A5F11618F4}" dt="2022-01-03T11:07:58.661" v="181"/>
          <ac:picMkLst>
            <pc:docMk/>
            <pc:sldMk cId="187551151" sldId="260"/>
            <ac:picMk id="12" creationId="{266148E5-8A84-4F1A-8207-586B780615F0}"/>
          </ac:picMkLst>
        </pc:picChg>
      </pc:sldChg>
      <pc:sldChg chg="modSp">
        <pc:chgData name="Utilisateur invité" userId="S::urn:spo:anon#c5a27ebd6f18be334b063d4989e774c43a01be9f1c9de2a8da215939def5ce56::" providerId="AD" clId="Web-{7735D90D-CB11-22AA-4594-83A5F11618F4}" dt="2022-01-03T10:21:01.992" v="22" actId="1076"/>
        <pc:sldMkLst>
          <pc:docMk/>
          <pc:sldMk cId="1750552529" sldId="264"/>
        </pc:sldMkLst>
        <pc:picChg chg="mod">
          <ac:chgData name="Utilisateur invité" userId="S::urn:spo:anon#c5a27ebd6f18be334b063d4989e774c43a01be9f1c9de2a8da215939def5ce56::" providerId="AD" clId="Web-{7735D90D-CB11-22AA-4594-83A5F11618F4}" dt="2022-01-03T10:21:01.992" v="22" actId="1076"/>
          <ac:picMkLst>
            <pc:docMk/>
            <pc:sldMk cId="1750552529" sldId="264"/>
            <ac:picMk id="14" creationId="{8FE39685-1F5E-46D1-A041-819835AB870D}"/>
          </ac:picMkLst>
        </pc:picChg>
        <pc:picChg chg="mod">
          <ac:chgData name="Utilisateur invité" userId="S::urn:spo:anon#c5a27ebd6f18be334b063d4989e774c43a01be9f1c9de2a8da215939def5ce56::" providerId="AD" clId="Web-{7735D90D-CB11-22AA-4594-83A5F11618F4}" dt="2022-01-03T10:21:00.602" v="21" actId="1076"/>
          <ac:picMkLst>
            <pc:docMk/>
            <pc:sldMk cId="1750552529" sldId="264"/>
            <ac:picMk id="15" creationId="{49512549-E482-48C0-94EE-CDA286D42453}"/>
          </ac:picMkLst>
        </pc:picChg>
        <pc:picChg chg="mod">
          <ac:chgData name="Utilisateur invité" userId="S::urn:spo:anon#c5a27ebd6f18be334b063d4989e774c43a01be9f1c9de2a8da215939def5ce56::" providerId="AD" clId="Web-{7735D90D-CB11-22AA-4594-83A5F11618F4}" dt="2022-01-03T10:20:59.523" v="20" actId="1076"/>
          <ac:picMkLst>
            <pc:docMk/>
            <pc:sldMk cId="1750552529" sldId="264"/>
            <ac:picMk id="16" creationId="{41CEAD59-4ED5-45EB-9993-3E2E3F656839}"/>
          </ac:picMkLst>
        </pc:picChg>
        <pc:picChg chg="mod">
          <ac:chgData name="Utilisateur invité" userId="S::urn:spo:anon#c5a27ebd6f18be334b063d4989e774c43a01be9f1c9de2a8da215939def5ce56::" providerId="AD" clId="Web-{7735D90D-CB11-22AA-4594-83A5F11618F4}" dt="2022-01-03T10:20:58.398" v="19" actId="1076"/>
          <ac:picMkLst>
            <pc:docMk/>
            <pc:sldMk cId="1750552529" sldId="264"/>
            <ac:picMk id="17" creationId="{E8F623F9-2671-4787-9592-39C9B4096D25}"/>
          </ac:picMkLst>
        </pc:picChg>
        <pc:picChg chg="mod">
          <ac:chgData name="Utilisateur invité" userId="S::urn:spo:anon#c5a27ebd6f18be334b063d4989e774c43a01be9f1c9de2a8da215939def5ce56::" providerId="AD" clId="Web-{7735D90D-CB11-22AA-4594-83A5F11618F4}" dt="2022-01-03T10:20:56.867" v="18" actId="1076"/>
          <ac:picMkLst>
            <pc:docMk/>
            <pc:sldMk cId="1750552529" sldId="264"/>
            <ac:picMk id="18" creationId="{9E037BE8-66A8-4011-9B4D-01070C91FC44}"/>
          </ac:picMkLst>
        </pc:picChg>
      </pc:sldChg>
      <pc:sldChg chg="addSp delSp modSp">
        <pc:chgData name="Utilisateur invité" userId="S::urn:spo:anon#c5a27ebd6f18be334b063d4989e774c43a01be9f1c9de2a8da215939def5ce56::" providerId="AD" clId="Web-{7735D90D-CB11-22AA-4594-83A5F11618F4}" dt="2022-01-03T10:07:38.049" v="17" actId="20577"/>
        <pc:sldMkLst>
          <pc:docMk/>
          <pc:sldMk cId="93860737" sldId="266"/>
        </pc:sldMkLst>
        <pc:spChg chg="mod">
          <ac:chgData name="Utilisateur invité" userId="S::urn:spo:anon#c5a27ebd6f18be334b063d4989e774c43a01be9f1c9de2a8da215939def5ce56::" providerId="AD" clId="Web-{7735D90D-CB11-22AA-4594-83A5F11618F4}" dt="2022-01-03T10:07:06.798" v="10" actId="1076"/>
          <ac:spMkLst>
            <pc:docMk/>
            <pc:sldMk cId="93860737" sldId="266"/>
            <ac:spMk id="3" creationId="{326198FD-2E48-4E68-A166-5B8447E35E61}"/>
          </ac:spMkLst>
        </pc:spChg>
        <pc:spChg chg="add mod">
          <ac:chgData name="Utilisateur invité" userId="S::urn:spo:anon#c5a27ebd6f18be334b063d4989e774c43a01be9f1c9de2a8da215939def5ce56::" providerId="AD" clId="Web-{7735D90D-CB11-22AA-4594-83A5F11618F4}" dt="2022-01-03T10:06:51.672" v="6" actId="1076"/>
          <ac:spMkLst>
            <pc:docMk/>
            <pc:sldMk cId="93860737" sldId="266"/>
            <ac:spMk id="9" creationId="{A3E2CC7F-2D91-4101-A14D-FC027F2EEF1B}"/>
          </ac:spMkLst>
        </pc:spChg>
        <pc:spChg chg="add">
          <ac:chgData name="Utilisateur invité" userId="S::urn:spo:anon#c5a27ebd6f18be334b063d4989e774c43a01be9f1c9de2a8da215939def5ce56::" providerId="AD" clId="Web-{7735D90D-CB11-22AA-4594-83A5F11618F4}" dt="2022-01-03T10:07:00.438" v="7"/>
          <ac:spMkLst>
            <pc:docMk/>
            <pc:sldMk cId="93860737" sldId="266"/>
            <ac:spMk id="20" creationId="{326198FD-2E48-4E68-A166-5B8447E35E61}"/>
          </ac:spMkLst>
        </pc:spChg>
        <pc:spChg chg="add mod">
          <ac:chgData name="Utilisateur invité" userId="S::urn:spo:anon#c5a27ebd6f18be334b063d4989e774c43a01be9f1c9de2a8da215939def5ce56::" providerId="AD" clId="Web-{7735D90D-CB11-22AA-4594-83A5F11618F4}" dt="2022-01-03T10:07:38.049" v="17" actId="20577"/>
          <ac:spMkLst>
            <pc:docMk/>
            <pc:sldMk cId="93860737" sldId="266"/>
            <ac:spMk id="22" creationId="{F37AC36F-E84F-4627-B112-CA52DDA4DEE7}"/>
          </ac:spMkLst>
        </pc:spChg>
        <pc:picChg chg="add del">
          <ac:chgData name="Utilisateur invité" userId="S::urn:spo:anon#c5a27ebd6f18be334b063d4989e774c43a01be9f1c9de2a8da215939def5ce56::" providerId="AD" clId="Web-{7735D90D-CB11-22AA-4594-83A5F11618F4}" dt="2022-01-03T10:07:31.752" v="16"/>
          <ac:picMkLst>
            <pc:docMk/>
            <pc:sldMk cId="93860737" sldId="266"/>
            <ac:picMk id="12" creationId="{0078FB23-E2B7-4FF5-885D-517E4E2C6862}"/>
          </ac:picMkLst>
        </pc:picChg>
      </pc:sldChg>
      <pc:sldChg chg="addSp modSp">
        <pc:chgData name="Utilisateur invité" userId="S::urn:spo:anon#c5a27ebd6f18be334b063d4989e774c43a01be9f1c9de2a8da215939def5ce56::" providerId="AD" clId="Web-{7735D90D-CB11-22AA-4594-83A5F11618F4}" dt="2022-01-03T11:04:24.780" v="157" actId="1076"/>
        <pc:sldMkLst>
          <pc:docMk/>
          <pc:sldMk cId="3227536754" sldId="267"/>
        </pc:sldMkLst>
        <pc:spChg chg="add">
          <ac:chgData name="Utilisateur invité" userId="S::urn:spo:anon#c5a27ebd6f18be334b063d4989e774c43a01be9f1c9de2a8da215939def5ce56::" providerId="AD" clId="Web-{7735D90D-CB11-22AA-4594-83A5F11618F4}" dt="2022-01-03T10:45:29.016" v="56"/>
          <ac:spMkLst>
            <pc:docMk/>
            <pc:sldMk cId="3227536754" sldId="267"/>
            <ac:spMk id="5" creationId="{DDABC4E6-5856-4509-AD0D-C94C33AF1F78}"/>
          </ac:spMkLst>
        </pc:spChg>
        <pc:spChg chg="add">
          <ac:chgData name="Utilisateur invité" userId="S::urn:spo:anon#c5a27ebd6f18be334b063d4989e774c43a01be9f1c9de2a8da215939def5ce56::" providerId="AD" clId="Web-{7735D90D-CB11-22AA-4594-83A5F11618F4}" dt="2022-01-03T10:51:09.166" v="102"/>
          <ac:spMkLst>
            <pc:docMk/>
            <pc:sldMk cId="3227536754" sldId="267"/>
            <ac:spMk id="10" creationId="{31DCE75B-4E3A-491A-B432-7AFABB29FD17}"/>
          </ac:spMkLst>
        </pc:spChg>
        <pc:spChg chg="add">
          <ac:chgData name="Utilisateur invité" userId="S::urn:spo:anon#c5a27ebd6f18be334b063d4989e774c43a01be9f1c9de2a8da215939def5ce56::" providerId="AD" clId="Web-{7735D90D-CB11-22AA-4594-83A5F11618F4}" dt="2022-01-03T10:51:11.509" v="103"/>
          <ac:spMkLst>
            <pc:docMk/>
            <pc:sldMk cId="3227536754" sldId="267"/>
            <ac:spMk id="11" creationId="{569C312C-8E3E-40C2-9997-97F1AFAA2E80}"/>
          </ac:spMkLst>
        </pc:spChg>
        <pc:spChg chg="add">
          <ac:chgData name="Utilisateur invité" userId="S::urn:spo:anon#c5a27ebd6f18be334b063d4989e774c43a01be9f1c9de2a8da215939def5ce56::" providerId="AD" clId="Web-{7735D90D-CB11-22AA-4594-83A5F11618F4}" dt="2022-01-03T10:51:13.681" v="104"/>
          <ac:spMkLst>
            <pc:docMk/>
            <pc:sldMk cId="3227536754" sldId="267"/>
            <ac:spMk id="12" creationId="{4D8158E2-855E-4ECC-BBF6-D2C1F124F13C}"/>
          </ac:spMkLst>
        </pc:spChg>
        <pc:spChg chg="add">
          <ac:chgData name="Utilisateur invité" userId="S::urn:spo:anon#c5a27ebd6f18be334b063d4989e774c43a01be9f1c9de2a8da215939def5ce56::" providerId="AD" clId="Web-{7735D90D-CB11-22AA-4594-83A5F11618F4}" dt="2022-01-03T10:51:31.729" v="108"/>
          <ac:spMkLst>
            <pc:docMk/>
            <pc:sldMk cId="3227536754" sldId="267"/>
            <ac:spMk id="14" creationId="{BE072437-D022-4601-80D6-32A91E0406BF}"/>
          </ac:spMkLst>
        </pc:spChg>
        <pc:spChg chg="add">
          <ac:chgData name="Utilisateur invité" userId="S::urn:spo:anon#c5a27ebd6f18be334b063d4989e774c43a01be9f1c9de2a8da215939def5ce56::" providerId="AD" clId="Web-{7735D90D-CB11-22AA-4594-83A5F11618F4}" dt="2022-01-03T10:51:33.369" v="109"/>
          <ac:spMkLst>
            <pc:docMk/>
            <pc:sldMk cId="3227536754" sldId="267"/>
            <ac:spMk id="15" creationId="{CEDCC92C-2979-4D52-8B73-39AF636565E3}"/>
          </ac:spMkLst>
        </pc:spChg>
        <pc:spChg chg="add">
          <ac:chgData name="Utilisateur invité" userId="S::urn:spo:anon#c5a27ebd6f18be334b063d4989e774c43a01be9f1c9de2a8da215939def5ce56::" providerId="AD" clId="Web-{7735D90D-CB11-22AA-4594-83A5F11618F4}" dt="2022-01-03T10:51:35.854" v="110"/>
          <ac:spMkLst>
            <pc:docMk/>
            <pc:sldMk cId="3227536754" sldId="267"/>
            <ac:spMk id="17" creationId="{4AD7A7FA-E1A0-4584-8A63-F42EBFF49F02}"/>
          </ac:spMkLst>
        </pc:spChg>
        <pc:spChg chg="add mod">
          <ac:chgData name="Utilisateur invité" userId="S::urn:spo:anon#c5a27ebd6f18be334b063d4989e774c43a01be9f1c9de2a8da215939def5ce56::" providerId="AD" clId="Web-{7735D90D-CB11-22AA-4594-83A5F11618F4}" dt="2022-01-03T10:56:40.143" v="150" actId="1076"/>
          <ac:spMkLst>
            <pc:docMk/>
            <pc:sldMk cId="3227536754" sldId="267"/>
            <ac:spMk id="19" creationId="{F667E38C-7121-48A4-8CE1-0E1B9FDA5048}"/>
          </ac:spMkLst>
        </pc:spChg>
        <pc:spChg chg="mod">
          <ac:chgData name="Utilisateur invité" userId="S::urn:spo:anon#c5a27ebd6f18be334b063d4989e774c43a01be9f1c9de2a8da215939def5ce56::" providerId="AD" clId="Web-{7735D90D-CB11-22AA-4594-83A5F11618F4}" dt="2022-01-03T10:56:47.175" v="151" actId="1076"/>
          <ac:spMkLst>
            <pc:docMk/>
            <pc:sldMk cId="3227536754" sldId="267"/>
            <ac:spMk id="22" creationId="{5C09485F-3DE6-413B-ADE4-1DC361F00A45}"/>
          </ac:spMkLst>
        </pc:spChg>
        <pc:spChg chg="mod">
          <ac:chgData name="Utilisateur invité" userId="S::urn:spo:anon#c5a27ebd6f18be334b063d4989e774c43a01be9f1c9de2a8da215939def5ce56::" providerId="AD" clId="Web-{7735D90D-CB11-22AA-4594-83A5F11618F4}" dt="2022-01-03T10:52:09.620" v="114" actId="1076"/>
          <ac:spMkLst>
            <pc:docMk/>
            <pc:sldMk cId="3227536754" sldId="267"/>
            <ac:spMk id="24" creationId="{F0E69D31-85C8-4B41-9186-4A5BAD588AAA}"/>
          </ac:spMkLst>
        </pc:spChg>
        <pc:spChg chg="add">
          <ac:chgData name="Utilisateur invité" userId="S::urn:spo:anon#c5a27ebd6f18be334b063d4989e774c43a01be9f1c9de2a8da215939def5ce56::" providerId="AD" clId="Web-{7735D90D-CB11-22AA-4594-83A5F11618F4}" dt="2022-01-03T10:51:49.932" v="112"/>
          <ac:spMkLst>
            <pc:docMk/>
            <pc:sldMk cId="3227536754" sldId="267"/>
            <ac:spMk id="31" creationId="{1B5E98B5-8751-485B-8B31-53288075492D}"/>
          </ac:spMkLst>
        </pc:spChg>
        <pc:spChg chg="add">
          <ac:chgData name="Utilisateur invité" userId="S::urn:spo:anon#c5a27ebd6f18be334b063d4989e774c43a01be9f1c9de2a8da215939def5ce56::" providerId="AD" clId="Web-{7735D90D-CB11-22AA-4594-83A5F11618F4}" dt="2022-01-03T10:51:51.589" v="113"/>
          <ac:spMkLst>
            <pc:docMk/>
            <pc:sldMk cId="3227536754" sldId="267"/>
            <ac:spMk id="32" creationId="{F65DCF00-BBF1-466E-ACAC-BF1DD4BDC1A7}"/>
          </ac:spMkLst>
        </pc:spChg>
        <pc:spChg chg="add">
          <ac:chgData name="Utilisateur invité" userId="S::urn:spo:anon#c5a27ebd6f18be334b063d4989e774c43a01be9f1c9de2a8da215939def5ce56::" providerId="AD" clId="Web-{7735D90D-CB11-22AA-4594-83A5F11618F4}" dt="2022-01-03T10:52:14.652" v="115"/>
          <ac:spMkLst>
            <pc:docMk/>
            <pc:sldMk cId="3227536754" sldId="267"/>
            <ac:spMk id="33" creationId="{BAC3F022-B397-47A4-833E-C2E150DA21AE}"/>
          </ac:spMkLst>
        </pc:spChg>
        <pc:spChg chg="add">
          <ac:chgData name="Utilisateur invité" userId="S::urn:spo:anon#c5a27ebd6f18be334b063d4989e774c43a01be9f1c9de2a8da215939def5ce56::" providerId="AD" clId="Web-{7735D90D-CB11-22AA-4594-83A5F11618F4}" dt="2022-01-03T10:52:49.606" v="119"/>
          <ac:spMkLst>
            <pc:docMk/>
            <pc:sldMk cId="3227536754" sldId="267"/>
            <ac:spMk id="36" creationId="{51858769-CACD-4DD3-B5AF-005D523BEA82}"/>
          </ac:spMkLst>
        </pc:spChg>
        <pc:spChg chg="add">
          <ac:chgData name="Utilisateur invité" userId="S::urn:spo:anon#c5a27ebd6f18be334b063d4989e774c43a01be9f1c9de2a8da215939def5ce56::" providerId="AD" clId="Web-{7735D90D-CB11-22AA-4594-83A5F11618F4}" dt="2022-01-03T10:52:55.278" v="120"/>
          <ac:spMkLst>
            <pc:docMk/>
            <pc:sldMk cId="3227536754" sldId="267"/>
            <ac:spMk id="37" creationId="{4D4DC149-FAA6-4E52-BC17-A1E8524477E3}"/>
          </ac:spMkLst>
        </pc:spChg>
        <pc:spChg chg="add">
          <ac:chgData name="Utilisateur invité" userId="S::urn:spo:anon#c5a27ebd6f18be334b063d4989e774c43a01be9f1c9de2a8da215939def5ce56::" providerId="AD" clId="Web-{7735D90D-CB11-22AA-4594-83A5F11618F4}" dt="2022-01-03T10:53:05.450" v="121"/>
          <ac:spMkLst>
            <pc:docMk/>
            <pc:sldMk cId="3227536754" sldId="267"/>
            <ac:spMk id="38" creationId="{387BC1FF-A350-4A0B-B9A8-B35A2A5C0E8F}"/>
          </ac:spMkLst>
        </pc:spChg>
        <pc:spChg chg="add">
          <ac:chgData name="Utilisateur invité" userId="S::urn:spo:anon#c5a27ebd6f18be334b063d4989e774c43a01be9f1c9de2a8da215939def5ce56::" providerId="AD" clId="Web-{7735D90D-CB11-22AA-4594-83A5F11618F4}" dt="2022-01-03T10:53:08.216" v="122"/>
          <ac:spMkLst>
            <pc:docMk/>
            <pc:sldMk cId="3227536754" sldId="267"/>
            <ac:spMk id="39" creationId="{C9394A03-9628-43F6-8CE9-4F19C6F4D0FC}"/>
          </ac:spMkLst>
        </pc:spChg>
        <pc:spChg chg="add">
          <ac:chgData name="Utilisateur invité" userId="S::urn:spo:anon#c5a27ebd6f18be334b063d4989e774c43a01be9f1c9de2a8da215939def5ce56::" providerId="AD" clId="Web-{7735D90D-CB11-22AA-4594-83A5F11618F4}" dt="2022-01-03T10:53:09.309" v="123"/>
          <ac:spMkLst>
            <pc:docMk/>
            <pc:sldMk cId="3227536754" sldId="267"/>
            <ac:spMk id="40" creationId="{AAF4AF9C-42D5-4D3B-8DF7-CFB5EE069D12}"/>
          </ac:spMkLst>
        </pc:spChg>
        <pc:spChg chg="add">
          <ac:chgData name="Utilisateur invité" userId="S::urn:spo:anon#c5a27ebd6f18be334b063d4989e774c43a01be9f1c9de2a8da215939def5ce56::" providerId="AD" clId="Web-{7735D90D-CB11-22AA-4594-83A5F11618F4}" dt="2022-01-03T10:53:10.356" v="124"/>
          <ac:spMkLst>
            <pc:docMk/>
            <pc:sldMk cId="3227536754" sldId="267"/>
            <ac:spMk id="41" creationId="{C35F6454-F214-49A8-84C8-AF27DE325AA8}"/>
          </ac:spMkLst>
        </pc:spChg>
        <pc:picChg chg="add mod">
          <ac:chgData name="Utilisateur invité" userId="S::urn:spo:anon#c5a27ebd6f18be334b063d4989e774c43a01be9f1c9de2a8da215939def5ce56::" providerId="AD" clId="Web-{7735D90D-CB11-22AA-4594-83A5F11618F4}" dt="2022-01-03T10:48:37.552" v="84" actId="1076"/>
          <ac:picMkLst>
            <pc:docMk/>
            <pc:sldMk cId="3227536754" sldId="267"/>
            <ac:picMk id="3" creationId="{7AA39354-01B0-475F-A264-C9E3DA05085B}"/>
          </ac:picMkLst>
        </pc:picChg>
        <pc:picChg chg="add mod">
          <ac:chgData name="Utilisateur invité" userId="S::urn:spo:anon#c5a27ebd6f18be334b063d4989e774c43a01be9f1c9de2a8da215939def5ce56::" providerId="AD" clId="Web-{7735D90D-CB11-22AA-4594-83A5F11618F4}" dt="2022-01-03T10:48:44.146" v="86" actId="1076"/>
          <ac:picMkLst>
            <pc:docMk/>
            <pc:sldMk cId="3227536754" sldId="267"/>
            <ac:picMk id="4" creationId="{88403B91-4160-4BDF-AD38-3F70FC4A48A6}"/>
          </ac:picMkLst>
        </pc:picChg>
        <pc:picChg chg="mod">
          <ac:chgData name="Utilisateur invité" userId="S::urn:spo:anon#c5a27ebd6f18be334b063d4989e774c43a01be9f1c9de2a8da215939def5ce56::" providerId="AD" clId="Web-{7735D90D-CB11-22AA-4594-83A5F11618F4}" dt="2022-01-03T10:56:01.439" v="143" actId="14100"/>
          <ac:picMkLst>
            <pc:docMk/>
            <pc:sldMk cId="3227536754" sldId="267"/>
            <ac:picMk id="5" creationId="{1F701B68-1B5C-427D-9BDA-70EA4D0B5AD7}"/>
          </ac:picMkLst>
        </pc:picChg>
        <pc:picChg chg="add mod">
          <ac:chgData name="Utilisateur invité" userId="S::urn:spo:anon#c5a27ebd6f18be334b063d4989e774c43a01be9f1c9de2a8da215939def5ce56::" providerId="AD" clId="Web-{7735D90D-CB11-22AA-4594-83A5F11618F4}" dt="2022-01-03T10:50:14.977" v="93" actId="1076"/>
          <ac:picMkLst>
            <pc:docMk/>
            <pc:sldMk cId="3227536754" sldId="267"/>
            <ac:picMk id="5" creationId="{55872CD2-2678-4088-97BA-6B544C2EA787}"/>
          </ac:picMkLst>
        </pc:picChg>
        <pc:picChg chg="add mod">
          <ac:chgData name="Utilisateur invité" userId="S::urn:spo:anon#c5a27ebd6f18be334b063d4989e774c43a01be9f1c9de2a8da215939def5ce56::" providerId="AD" clId="Web-{7735D90D-CB11-22AA-4594-83A5F11618F4}" dt="2022-01-03T10:50:46.493" v="98" actId="1076"/>
          <ac:picMkLst>
            <pc:docMk/>
            <pc:sldMk cId="3227536754" sldId="267"/>
            <ac:picMk id="7" creationId="{F610A8FD-BD4F-4828-AC74-F52391A6CBD8}"/>
          </ac:picMkLst>
        </pc:picChg>
        <pc:picChg chg="add mod">
          <ac:chgData name="Utilisateur invité" userId="S::urn:spo:anon#c5a27ebd6f18be334b063d4989e774c43a01be9f1c9de2a8da215939def5ce56::" providerId="AD" clId="Web-{7735D90D-CB11-22AA-4594-83A5F11618F4}" dt="2022-01-03T11:04:24.780" v="157" actId="1076"/>
          <ac:picMkLst>
            <pc:docMk/>
            <pc:sldMk cId="3227536754" sldId="267"/>
            <ac:picMk id="35" creationId="{1315D95B-774F-49F4-8981-2EE447CF4398}"/>
          </ac:picMkLst>
        </pc:picChg>
        <pc:picChg chg="mod">
          <ac:chgData name="Utilisateur invité" userId="S::urn:spo:anon#c5a27ebd6f18be334b063d4989e774c43a01be9f1c9de2a8da215939def5ce56::" providerId="AD" clId="Web-{7735D90D-CB11-22AA-4594-83A5F11618F4}" dt="2022-01-03T10:56:06.673" v="145" actId="1076"/>
          <ac:picMkLst>
            <pc:docMk/>
            <pc:sldMk cId="3227536754" sldId="267"/>
            <ac:picMk id="42" creationId="{EDD13801-3729-4CE8-BDBD-246AFD0FCA70}"/>
          </ac:picMkLst>
        </pc:picChg>
        <pc:picChg chg="add mod">
          <ac:chgData name="Utilisateur invité" userId="S::urn:spo:anon#c5a27ebd6f18be334b063d4989e774c43a01be9f1c9de2a8da215939def5ce56::" providerId="AD" clId="Web-{7735D90D-CB11-22AA-4594-83A5F11618F4}" dt="2022-01-03T10:54:46.281" v="135" actId="14100"/>
          <ac:picMkLst>
            <pc:docMk/>
            <pc:sldMk cId="3227536754" sldId="267"/>
            <ac:picMk id="44" creationId="{45806CD5-FC28-49DD-8EDE-EECC6552335A}"/>
          </ac:picMkLst>
        </pc:picChg>
        <pc:picChg chg="mod">
          <ac:chgData name="Utilisateur invité" userId="S::urn:spo:anon#c5a27ebd6f18be334b063d4989e774c43a01be9f1c9de2a8da215939def5ce56::" providerId="AD" clId="Web-{7735D90D-CB11-22AA-4594-83A5F11618F4}" dt="2022-01-03T11:04:12.077" v="155" actId="1076"/>
          <ac:picMkLst>
            <pc:docMk/>
            <pc:sldMk cId="3227536754" sldId="267"/>
            <ac:picMk id="45" creationId="{0701AFC4-73D2-427C-A38F-4793B4004B9A}"/>
          </ac:picMkLst>
        </pc:picChg>
        <pc:cxnChg chg="add mod">
          <ac:chgData name="Utilisateur invité" userId="S::urn:spo:anon#c5a27ebd6f18be334b063d4989e774c43a01be9f1c9de2a8da215939def5ce56::" providerId="AD" clId="Web-{7735D90D-CB11-22AA-4594-83A5F11618F4}" dt="2022-01-03T10:48:07.208" v="81" actId="14100"/>
          <ac:cxnSpMkLst>
            <pc:docMk/>
            <pc:sldMk cId="3227536754" sldId="267"/>
            <ac:cxnSpMk id="6" creationId="{BCC900E1-04E5-4F97-B13E-19E56DF6829D}"/>
          </ac:cxnSpMkLst>
        </pc:cxnChg>
        <pc:cxnChg chg="add mod">
          <ac:chgData name="Utilisateur invité" userId="S::urn:spo:anon#c5a27ebd6f18be334b063d4989e774c43a01be9f1c9de2a8da215939def5ce56::" providerId="AD" clId="Web-{7735D90D-CB11-22AA-4594-83A5F11618F4}" dt="2022-01-03T10:51:19.306" v="105" actId="1076"/>
          <ac:cxnSpMkLst>
            <pc:docMk/>
            <pc:sldMk cId="3227536754" sldId="267"/>
            <ac:cxnSpMk id="8" creationId="{014500CA-B89D-4C74-BD49-F6F0305C27E9}"/>
          </ac:cxnSpMkLst>
        </pc:cxnChg>
        <pc:cxnChg chg="add mod">
          <ac:chgData name="Utilisateur invité" userId="S::urn:spo:anon#c5a27ebd6f18be334b063d4989e774c43a01be9f1c9de2a8da215939def5ce56::" providerId="AD" clId="Web-{7735D90D-CB11-22AA-4594-83A5F11618F4}" dt="2022-01-03T10:48:55.568" v="88" actId="14100"/>
          <ac:cxnSpMkLst>
            <pc:docMk/>
            <pc:sldMk cId="3227536754" sldId="267"/>
            <ac:cxnSpMk id="18" creationId="{A103A606-3A3B-4942-8473-EDE2764AD5C7}"/>
          </ac:cxnSpMkLst>
        </pc:cxnChg>
        <pc:cxnChg chg="mod">
          <ac:chgData name="Utilisateur invité" userId="S::urn:spo:anon#c5a27ebd6f18be334b063d4989e774c43a01be9f1c9de2a8da215939def5ce56::" providerId="AD" clId="Web-{7735D90D-CB11-22AA-4594-83A5F11618F4}" dt="2022-01-03T10:56:56.659" v="152" actId="1076"/>
          <ac:cxnSpMkLst>
            <pc:docMk/>
            <pc:sldMk cId="3227536754" sldId="267"/>
            <ac:cxnSpMk id="21" creationId="{D113778C-5F1F-4B1A-9BF8-7F128CADA0EE}"/>
          </ac:cxnSpMkLst>
        </pc:cxnChg>
        <pc:cxnChg chg="add mod">
          <ac:chgData name="Utilisateur invité" userId="S::urn:spo:anon#c5a27ebd6f18be334b063d4989e774c43a01be9f1c9de2a8da215939def5ce56::" providerId="AD" clId="Web-{7735D90D-CB11-22AA-4594-83A5F11618F4}" dt="2022-01-03T10:53:30.247" v="126" actId="14100"/>
          <ac:cxnSpMkLst>
            <pc:docMk/>
            <pc:sldMk cId="3227536754" sldId="267"/>
            <ac:cxnSpMk id="29" creationId="{5EE81FD8-7D02-4425-B5D3-A5DC5AB75222}"/>
          </ac:cxnSpMkLst>
        </pc:cxnChg>
        <pc:cxnChg chg="mod">
          <ac:chgData name="Utilisateur invité" userId="S::urn:spo:anon#c5a27ebd6f18be334b063d4989e774c43a01be9f1c9de2a8da215939def5ce56::" providerId="AD" clId="Web-{7735D90D-CB11-22AA-4594-83A5F11618F4}" dt="2022-01-03T10:53:21.466" v="125" actId="1076"/>
          <ac:cxnSpMkLst>
            <pc:docMk/>
            <pc:sldMk cId="3227536754" sldId="267"/>
            <ac:cxnSpMk id="34" creationId="{3963FBF0-6DCE-4F67-8759-07D9A52F6597}"/>
          </ac:cxnSpMkLst>
        </pc:cxnChg>
        <pc:cxnChg chg="mod">
          <ac:chgData name="Utilisateur invité" userId="S::urn:spo:anon#c5a27ebd6f18be334b063d4989e774c43a01be9f1c9de2a8da215939def5ce56::" providerId="AD" clId="Web-{7735D90D-CB11-22AA-4594-83A5F11618F4}" dt="2022-01-03T10:55:42.126" v="139" actId="14100"/>
          <ac:cxnSpMkLst>
            <pc:docMk/>
            <pc:sldMk cId="3227536754" sldId="267"/>
            <ac:cxnSpMk id="46" creationId="{D051ADD7-549E-4F86-9E61-AEBF00FA5ED7}"/>
          </ac:cxnSpMkLst>
        </pc:cxnChg>
        <pc:cxnChg chg="add mod">
          <ac:chgData name="Utilisateur invité" userId="S::urn:spo:anon#c5a27ebd6f18be334b063d4989e774c43a01be9f1c9de2a8da215939def5ce56::" providerId="AD" clId="Web-{7735D90D-CB11-22AA-4594-83A5F11618F4}" dt="2022-01-03T10:55:50.236" v="142" actId="14100"/>
          <ac:cxnSpMkLst>
            <pc:docMk/>
            <pc:sldMk cId="3227536754" sldId="267"/>
            <ac:cxnSpMk id="47" creationId="{4745C8C5-84CF-46D0-A502-9D276B64EA03}"/>
          </ac:cxnSpMkLst>
        </pc:cxnChg>
      </pc:sldChg>
      <pc:sldChg chg="addSp delSp modSp new">
        <pc:chgData name="Utilisateur invité" userId="S::urn:spo:anon#c5a27ebd6f18be334b063d4989e774c43a01be9f1c9de2a8da215939def5ce56::" providerId="AD" clId="Web-{7735D90D-CB11-22AA-4594-83A5F11618F4}" dt="2022-01-03T11:28:17.126" v="202"/>
        <pc:sldMkLst>
          <pc:docMk/>
          <pc:sldMk cId="909529043" sldId="268"/>
        </pc:sldMkLst>
        <pc:spChg chg="del">
          <ac:chgData name="Utilisateur invité" userId="S::urn:spo:anon#c5a27ebd6f18be334b063d4989e774c43a01be9f1c9de2a8da215939def5ce56::" providerId="AD" clId="Web-{7735D90D-CB11-22AA-4594-83A5F11618F4}" dt="2022-01-03T11:04:57.281" v="160"/>
          <ac:spMkLst>
            <pc:docMk/>
            <pc:sldMk cId="909529043" sldId="268"/>
            <ac:spMk id="2" creationId="{A89F258F-E93C-4B5B-9E52-BBDA645D9A86}"/>
          </ac:spMkLst>
        </pc:spChg>
        <pc:spChg chg="del">
          <ac:chgData name="Utilisateur invité" userId="S::urn:spo:anon#c5a27ebd6f18be334b063d4989e774c43a01be9f1c9de2a8da215939def5ce56::" providerId="AD" clId="Web-{7735D90D-CB11-22AA-4594-83A5F11618F4}" dt="2022-01-03T11:04:47.640" v="159"/>
          <ac:spMkLst>
            <pc:docMk/>
            <pc:sldMk cId="909529043" sldId="268"/>
            <ac:spMk id="3" creationId="{AAF6ADD9-3BBF-4B72-BE96-95AAA38708E6}"/>
          </ac:spMkLst>
        </pc:spChg>
        <pc:spChg chg="add del">
          <ac:chgData name="Utilisateur invité" userId="S::urn:spo:anon#c5a27ebd6f18be334b063d4989e774c43a01be9f1c9de2a8da215939def5ce56::" providerId="AD" clId="Web-{7735D90D-CB11-22AA-4594-83A5F11618F4}" dt="2022-01-03T11:28:17.126" v="202"/>
          <ac:spMkLst>
            <pc:docMk/>
            <pc:sldMk cId="909529043" sldId="268"/>
            <ac:spMk id="20" creationId="{0A675AFB-D2CC-49FF-9520-6269914C8466}"/>
          </ac:spMkLst>
        </pc:spChg>
        <pc:spChg chg="add del mod">
          <ac:chgData name="Utilisateur invité" userId="S::urn:spo:anon#c5a27ebd6f18be334b063d4989e774c43a01be9f1c9de2a8da215939def5ce56::" providerId="AD" clId="Web-{7735D90D-CB11-22AA-4594-83A5F11618F4}" dt="2022-01-03T11:28:07.438" v="201"/>
          <ac:spMkLst>
            <pc:docMk/>
            <pc:sldMk cId="909529043" sldId="268"/>
            <ac:spMk id="22" creationId="{85CE53C8-F2AF-4938-A738-471878DB6BC5}"/>
          </ac:spMkLst>
        </pc:spChg>
        <pc:picChg chg="add mod">
          <ac:chgData name="Utilisateur invité" userId="S::urn:spo:anon#c5a27ebd6f18be334b063d4989e774c43a01be9f1c9de2a8da215939def5ce56::" providerId="AD" clId="Web-{7735D90D-CB11-22AA-4594-83A5F11618F4}" dt="2022-01-03T11:06:31.768" v="174" actId="14100"/>
          <ac:picMkLst>
            <pc:docMk/>
            <pc:sldMk cId="909529043" sldId="268"/>
            <ac:picMk id="3" creationId="{2975B634-0D2A-4778-93E9-CF85D2444A92}"/>
          </ac:picMkLst>
        </pc:picChg>
        <pc:picChg chg="add del mod ord">
          <ac:chgData name="Utilisateur invité" userId="S::urn:spo:anon#c5a27ebd6f18be334b063d4989e774c43a01be9f1c9de2a8da215939def5ce56::" providerId="AD" clId="Web-{7735D90D-CB11-22AA-4594-83A5F11618F4}" dt="2022-01-03T11:28:07.438" v="201"/>
          <ac:picMkLst>
            <pc:docMk/>
            <pc:sldMk cId="909529043" sldId="268"/>
            <ac:picMk id="4" creationId="{820E4289-114F-4BF0-85A1-5218EE237B19}"/>
          </ac:picMkLst>
        </pc:picChg>
        <pc:picChg chg="add mod">
          <ac:chgData name="Utilisateur invité" userId="S::urn:spo:anon#c5a27ebd6f18be334b063d4989e774c43a01be9f1c9de2a8da215939def5ce56::" providerId="AD" clId="Web-{7735D90D-CB11-22AA-4594-83A5F11618F4}" dt="2022-01-03T11:09:28.539" v="198" actId="1076"/>
          <ac:picMkLst>
            <pc:docMk/>
            <pc:sldMk cId="909529043" sldId="268"/>
            <ac:picMk id="6" creationId="{F6A22CBA-D0DA-4E35-83C3-B1AC70B17472}"/>
          </ac:picMkLst>
        </pc:picChg>
        <pc:picChg chg="add mod">
          <ac:chgData name="Utilisateur invité" userId="S::urn:spo:anon#c5a27ebd6f18be334b063d4989e774c43a01be9f1c9de2a8da215939def5ce56::" providerId="AD" clId="Web-{7735D90D-CB11-22AA-4594-83A5F11618F4}" dt="2022-01-03T11:09:02.163" v="192" actId="1076"/>
          <ac:picMkLst>
            <pc:docMk/>
            <pc:sldMk cId="909529043" sldId="268"/>
            <ac:picMk id="9" creationId="{B4AD86E8-DB53-4C08-ADCA-0767566FEBF4}"/>
          </ac:picMkLst>
        </pc:picChg>
        <pc:picChg chg="add mod">
          <ac:chgData name="Utilisateur invité" userId="S::urn:spo:anon#c5a27ebd6f18be334b063d4989e774c43a01be9f1c9de2a8da215939def5ce56::" providerId="AD" clId="Web-{7735D90D-CB11-22AA-4594-83A5F11618F4}" dt="2022-01-03T11:09:20.476" v="196" actId="1076"/>
          <ac:picMkLst>
            <pc:docMk/>
            <pc:sldMk cId="909529043" sldId="268"/>
            <ac:picMk id="11" creationId="{014FB8AF-1D8A-495B-A57B-188BEFD8D69B}"/>
          </ac:picMkLst>
        </pc:picChg>
        <pc:picChg chg="mod">
          <ac:chgData name="Utilisateur invité" userId="S::urn:spo:anon#c5a27ebd6f18be334b063d4989e774c43a01be9f1c9de2a8da215939def5ce56::" providerId="AD" clId="Web-{7735D90D-CB11-22AA-4594-83A5F11618F4}" dt="2022-01-03T11:09:23.038" v="197" actId="1076"/>
          <ac:picMkLst>
            <pc:docMk/>
            <pc:sldMk cId="909529043" sldId="268"/>
            <ac:picMk id="13" creationId="{236621BF-A492-4E66-8935-7403BA13F5D0}"/>
          </ac:picMkLst>
        </pc:picChg>
      </pc:sldChg>
    </pc:docChg>
  </pc:docChgLst>
  <pc:docChgLst>
    <pc:chgData name="Carmen CANTUARIAS" userId="248c0e98-9a53-4ee5-8330-598efd763692" providerId="ADAL" clId="{02352071-BCB9-4AC2-901B-BD314D292E57}"/>
    <pc:docChg chg="modSld">
      <pc:chgData name="Carmen CANTUARIAS" userId="248c0e98-9a53-4ee5-8330-598efd763692" providerId="ADAL" clId="{02352071-BCB9-4AC2-901B-BD314D292E57}" dt="2022-01-02T19:52:17.833" v="0" actId="20577"/>
      <pc:docMkLst>
        <pc:docMk/>
      </pc:docMkLst>
      <pc:sldChg chg="modSp mod">
        <pc:chgData name="Carmen CANTUARIAS" userId="248c0e98-9a53-4ee5-8330-598efd763692" providerId="ADAL" clId="{02352071-BCB9-4AC2-901B-BD314D292E57}" dt="2022-01-02T19:52:17.833" v="0" actId="20577"/>
        <pc:sldMkLst>
          <pc:docMk/>
          <pc:sldMk cId="2122076655" sldId="261"/>
        </pc:sldMkLst>
        <pc:spChg chg="mod">
          <ac:chgData name="Carmen CANTUARIAS" userId="248c0e98-9a53-4ee5-8330-598efd763692" providerId="ADAL" clId="{02352071-BCB9-4AC2-901B-BD314D292E57}" dt="2022-01-02T19:52:17.833" v="0" actId="20577"/>
          <ac:spMkLst>
            <pc:docMk/>
            <pc:sldMk cId="2122076655" sldId="261"/>
            <ac:spMk id="2" creationId="{CBA5B8F4-BD66-459C-A6B4-7D15485BF2CB}"/>
          </ac:spMkLst>
        </pc:spChg>
      </pc:sldChg>
    </pc:docChg>
  </pc:docChgLst>
  <pc:docChgLst>
    <pc:chgData name="KARIMA GRINE" userId="S::karima1.grine@groupe-espi.fr::ae3a64ca-bd96-4805-a234-07b9cbe33274" providerId="AD" clId="Web-{2CDF7638-7D65-E95F-23C1-A51866CC4B7B}"/>
    <pc:docChg chg="modSld">
      <pc:chgData name="KARIMA GRINE" userId="S::karima1.grine@groupe-espi.fr::ae3a64ca-bd96-4805-a234-07b9cbe33274" providerId="AD" clId="Web-{2CDF7638-7D65-E95F-23C1-A51866CC4B7B}" dt="2022-01-03T11:30:56.798" v="1" actId="1076"/>
      <pc:docMkLst>
        <pc:docMk/>
      </pc:docMkLst>
      <pc:sldChg chg="modSp">
        <pc:chgData name="KARIMA GRINE" userId="S::karima1.grine@groupe-espi.fr::ae3a64ca-bd96-4805-a234-07b9cbe33274" providerId="AD" clId="Web-{2CDF7638-7D65-E95F-23C1-A51866CC4B7B}" dt="2022-01-03T10:53:24.320" v="0" actId="14100"/>
        <pc:sldMkLst>
          <pc:docMk/>
          <pc:sldMk cId="3227536754" sldId="267"/>
        </pc:sldMkLst>
        <pc:cxnChg chg="mod">
          <ac:chgData name="KARIMA GRINE" userId="S::karima1.grine@groupe-espi.fr::ae3a64ca-bd96-4805-a234-07b9cbe33274" providerId="AD" clId="Web-{2CDF7638-7D65-E95F-23C1-A51866CC4B7B}" dt="2022-01-03T10:53:24.320" v="0" actId="14100"/>
          <ac:cxnSpMkLst>
            <pc:docMk/>
            <pc:sldMk cId="3227536754" sldId="267"/>
            <ac:cxnSpMk id="34" creationId="{3963FBF0-6DCE-4F67-8759-07D9A52F6597}"/>
          </ac:cxnSpMkLst>
        </pc:cxnChg>
      </pc:sldChg>
      <pc:sldChg chg="modSp">
        <pc:chgData name="KARIMA GRINE" userId="S::karima1.grine@groupe-espi.fr::ae3a64ca-bd96-4805-a234-07b9cbe33274" providerId="AD" clId="Web-{2CDF7638-7D65-E95F-23C1-A51866CC4B7B}" dt="2022-01-03T11:30:56.798" v="1" actId="1076"/>
        <pc:sldMkLst>
          <pc:docMk/>
          <pc:sldMk cId="909529043" sldId="268"/>
        </pc:sldMkLst>
        <pc:picChg chg="mod">
          <ac:chgData name="KARIMA GRINE" userId="S::karima1.grine@groupe-espi.fr::ae3a64ca-bd96-4805-a234-07b9cbe33274" providerId="AD" clId="Web-{2CDF7638-7D65-E95F-23C1-A51866CC4B7B}" dt="2022-01-03T11:30:56.798" v="1" actId="1076"/>
          <ac:picMkLst>
            <pc:docMk/>
            <pc:sldMk cId="909529043" sldId="268"/>
            <ac:picMk id="4" creationId="{820E4289-114F-4BF0-85A1-5218EE237B19}"/>
          </ac:picMkLst>
        </pc:picChg>
      </pc:sldChg>
    </pc:docChg>
  </pc:docChgLst>
  <pc:docChgLst>
    <pc:chgData name="Utilisateur invité" userId="S::urn:spo:anon#c5a27ebd6f18be334b063d4989e774c43a01be9f1c9de2a8da215939def5ce56::" providerId="AD" clId="Web-{130FE55F-CB29-4A6B-B991-BFBA74F596C6}"/>
    <pc:docChg chg="modSld sldOrd">
      <pc:chgData name="Utilisateur invité" userId="S::urn:spo:anon#c5a27ebd6f18be334b063d4989e774c43a01be9f1c9de2a8da215939def5ce56::" providerId="AD" clId="Web-{130FE55F-CB29-4A6B-B991-BFBA74F596C6}" dt="2022-01-03T10:55:27.502" v="53" actId="14100"/>
      <pc:docMkLst>
        <pc:docMk/>
      </pc:docMkLst>
      <pc:sldChg chg="addSp delSp modSp">
        <pc:chgData name="Utilisateur invité" userId="S::urn:spo:anon#c5a27ebd6f18be334b063d4989e774c43a01be9f1c9de2a8da215939def5ce56::" providerId="AD" clId="Web-{130FE55F-CB29-4A6B-B991-BFBA74F596C6}" dt="2022-01-03T10:05:28.292" v="5"/>
        <pc:sldMkLst>
          <pc:docMk/>
          <pc:sldMk cId="935393445" sldId="257"/>
        </pc:sldMkLst>
        <pc:spChg chg="add mod">
          <ac:chgData name="Utilisateur invité" userId="S::urn:spo:anon#c5a27ebd6f18be334b063d4989e774c43a01be9f1c9de2a8da215939def5ce56::" providerId="AD" clId="Web-{130FE55F-CB29-4A6B-B991-BFBA74F596C6}" dt="2022-01-03T10:05:28.292" v="5"/>
          <ac:spMkLst>
            <pc:docMk/>
            <pc:sldMk cId="935393445" sldId="257"/>
            <ac:spMk id="7" creationId="{2BA36E83-9F60-412B-B83B-68161F46B71D}"/>
          </ac:spMkLst>
        </pc:spChg>
        <pc:picChg chg="del">
          <ac:chgData name="Utilisateur invité" userId="S::urn:spo:anon#c5a27ebd6f18be334b063d4989e774c43a01be9f1c9de2a8da215939def5ce56::" providerId="AD" clId="Web-{130FE55F-CB29-4A6B-B991-BFBA74F596C6}" dt="2022-01-03T10:05:28.292" v="5"/>
          <ac:picMkLst>
            <pc:docMk/>
            <pc:sldMk cId="935393445" sldId="257"/>
            <ac:picMk id="4" creationId="{4D16B64F-C100-4609-84A3-554AFD849959}"/>
          </ac:picMkLst>
        </pc:picChg>
      </pc:sldChg>
      <pc:sldChg chg="modSp">
        <pc:chgData name="Utilisateur invité" userId="S::urn:spo:anon#c5a27ebd6f18be334b063d4989e774c43a01be9f1c9de2a8da215939def5ce56::" providerId="AD" clId="Web-{130FE55F-CB29-4A6B-B991-BFBA74F596C6}" dt="2022-01-03T10:36:16.960" v="20" actId="14100"/>
        <pc:sldMkLst>
          <pc:docMk/>
          <pc:sldMk cId="56402712" sldId="258"/>
        </pc:sldMkLst>
        <pc:spChg chg="mod">
          <ac:chgData name="Utilisateur invité" userId="S::urn:spo:anon#c5a27ebd6f18be334b063d4989e774c43a01be9f1c9de2a8da215939def5ce56::" providerId="AD" clId="Web-{130FE55F-CB29-4A6B-B991-BFBA74F596C6}" dt="2022-01-03T10:36:16.960" v="20" actId="14100"/>
          <ac:spMkLst>
            <pc:docMk/>
            <pc:sldMk cId="56402712" sldId="258"/>
            <ac:spMk id="2" creationId="{11561456-DD21-4B2B-9313-798252985D72}"/>
          </ac:spMkLst>
        </pc:spChg>
      </pc:sldChg>
      <pc:sldChg chg="delSp modSp">
        <pc:chgData name="Utilisateur invité" userId="S::urn:spo:anon#c5a27ebd6f18be334b063d4989e774c43a01be9f1c9de2a8da215939def5ce56::" providerId="AD" clId="Web-{130FE55F-CB29-4A6B-B991-BFBA74F596C6}" dt="2022-01-03T10:54:44.813" v="50"/>
        <pc:sldMkLst>
          <pc:docMk/>
          <pc:sldMk cId="3775795435" sldId="259"/>
        </pc:sldMkLst>
        <pc:picChg chg="del mod">
          <ac:chgData name="Utilisateur invité" userId="S::urn:spo:anon#c5a27ebd6f18be334b063d4989e774c43a01be9f1c9de2a8da215939def5ce56::" providerId="AD" clId="Web-{130FE55F-CB29-4A6B-B991-BFBA74F596C6}" dt="2022-01-03T10:54:44.813" v="50"/>
          <ac:picMkLst>
            <pc:docMk/>
            <pc:sldMk cId="3775795435" sldId="259"/>
            <ac:picMk id="9" creationId="{04507B4C-F1AB-4338-87D3-C3CCB9E13A24}"/>
          </ac:picMkLst>
        </pc:picChg>
        <pc:picChg chg="del">
          <ac:chgData name="Utilisateur invité" userId="S::urn:spo:anon#c5a27ebd6f18be334b063d4989e774c43a01be9f1c9de2a8da215939def5ce56::" providerId="AD" clId="Web-{130FE55F-CB29-4A6B-B991-BFBA74F596C6}" dt="2022-01-03T10:51:53.169" v="35"/>
          <ac:picMkLst>
            <pc:docMk/>
            <pc:sldMk cId="3775795435" sldId="259"/>
            <ac:picMk id="12" creationId="{57152CEF-F168-4C7A-8F1B-BE447C5A9507}"/>
          </ac:picMkLst>
        </pc:picChg>
      </pc:sldChg>
      <pc:sldChg chg="modSp">
        <pc:chgData name="Utilisateur invité" userId="S::urn:spo:anon#c5a27ebd6f18be334b063d4989e774c43a01be9f1c9de2a8da215939def5ce56::" providerId="AD" clId="Web-{130FE55F-CB29-4A6B-B991-BFBA74F596C6}" dt="2022-01-03T10:22:57.926" v="18" actId="1076"/>
        <pc:sldMkLst>
          <pc:docMk/>
          <pc:sldMk cId="1750552529" sldId="264"/>
        </pc:sldMkLst>
        <pc:picChg chg="mod">
          <ac:chgData name="Utilisateur invité" userId="S::urn:spo:anon#c5a27ebd6f18be334b063d4989e774c43a01be9f1c9de2a8da215939def5ce56::" providerId="AD" clId="Web-{130FE55F-CB29-4A6B-B991-BFBA74F596C6}" dt="2022-01-03T10:22:57.926" v="18" actId="1076"/>
          <ac:picMkLst>
            <pc:docMk/>
            <pc:sldMk cId="1750552529" sldId="264"/>
            <ac:picMk id="15" creationId="{49512549-E482-48C0-94EE-CDA286D42453}"/>
          </ac:picMkLst>
        </pc:picChg>
        <pc:picChg chg="mod">
          <ac:chgData name="Utilisateur invité" userId="S::urn:spo:anon#c5a27ebd6f18be334b063d4989e774c43a01be9f1c9de2a8da215939def5ce56::" providerId="AD" clId="Web-{130FE55F-CB29-4A6B-B991-BFBA74F596C6}" dt="2022-01-03T10:22:25.691" v="12" actId="1076"/>
          <ac:picMkLst>
            <pc:docMk/>
            <pc:sldMk cId="1750552529" sldId="264"/>
            <ac:picMk id="16" creationId="{41CEAD59-4ED5-45EB-9993-3E2E3F656839}"/>
          </ac:picMkLst>
        </pc:picChg>
        <pc:picChg chg="mod">
          <ac:chgData name="Utilisateur invité" userId="S::urn:spo:anon#c5a27ebd6f18be334b063d4989e774c43a01be9f1c9de2a8da215939def5ce56::" providerId="AD" clId="Web-{130FE55F-CB29-4A6B-B991-BFBA74F596C6}" dt="2022-01-03T10:21:36.815" v="11" actId="1076"/>
          <ac:picMkLst>
            <pc:docMk/>
            <pc:sldMk cId="1750552529" sldId="264"/>
            <ac:picMk id="18" creationId="{9E037BE8-66A8-4011-9B4D-01070C91FC44}"/>
          </ac:picMkLst>
        </pc:picChg>
        <pc:picChg chg="mod">
          <ac:chgData name="Utilisateur invité" userId="S::urn:spo:anon#c5a27ebd6f18be334b063d4989e774c43a01be9f1c9de2a8da215939def5ce56::" providerId="AD" clId="Web-{130FE55F-CB29-4A6B-B991-BFBA74F596C6}" dt="2022-01-03T10:22:54.223" v="17" actId="1076"/>
          <ac:picMkLst>
            <pc:docMk/>
            <pc:sldMk cId="1750552529" sldId="264"/>
            <ac:picMk id="25" creationId="{F110691B-36ED-45CD-99CD-4FF99E50AA71}"/>
          </ac:picMkLst>
        </pc:picChg>
      </pc:sldChg>
      <pc:sldChg chg="addSp delSp modSp ord">
        <pc:chgData name="Utilisateur invité" userId="S::urn:spo:anon#c5a27ebd6f18be334b063d4989e774c43a01be9f1c9de2a8da215939def5ce56::" providerId="AD" clId="Web-{130FE55F-CB29-4A6B-B991-BFBA74F596C6}" dt="2022-01-03T10:06:16.044" v="9" actId="14100"/>
        <pc:sldMkLst>
          <pc:docMk/>
          <pc:sldMk cId="93860737" sldId="266"/>
        </pc:sldMkLst>
        <pc:spChg chg="del">
          <ac:chgData name="Utilisateur invité" userId="S::urn:spo:anon#c5a27ebd6f18be334b063d4989e774c43a01be9f1c9de2a8da215939def5ce56::" providerId="AD" clId="Web-{130FE55F-CB29-4A6B-B991-BFBA74F596C6}" dt="2022-01-03T10:04:19.385" v="2"/>
          <ac:spMkLst>
            <pc:docMk/>
            <pc:sldMk cId="93860737" sldId="266"/>
            <ac:spMk id="7" creationId="{3EC08615-3754-4DEB-B5DB-B609AE8CBF0A}"/>
          </ac:spMkLst>
        </pc:spChg>
        <pc:picChg chg="add mod">
          <ac:chgData name="Utilisateur invité" userId="S::urn:spo:anon#c5a27ebd6f18be334b063d4989e774c43a01be9f1c9de2a8da215939def5ce56::" providerId="AD" clId="Web-{130FE55F-CB29-4A6B-B991-BFBA74F596C6}" dt="2022-01-03T10:06:16.044" v="9" actId="14100"/>
          <ac:picMkLst>
            <pc:docMk/>
            <pc:sldMk cId="93860737" sldId="266"/>
            <ac:picMk id="2" creationId="{574A1149-700E-432B-9A1F-B0C1D90F8077}"/>
          </ac:picMkLst>
        </pc:picChg>
        <pc:picChg chg="mod">
          <ac:chgData name="Utilisateur invité" userId="S::urn:spo:anon#c5a27ebd6f18be334b063d4989e774c43a01be9f1c9de2a8da215939def5ce56::" providerId="AD" clId="Web-{130FE55F-CB29-4A6B-B991-BFBA74F596C6}" dt="2022-01-03T10:04:39.510" v="4" actId="688"/>
          <ac:picMkLst>
            <pc:docMk/>
            <pc:sldMk cId="93860737" sldId="266"/>
            <ac:picMk id="4" creationId="{F68867C4-6D01-4482-B8A5-96348DCC0230}"/>
          </ac:picMkLst>
        </pc:picChg>
      </pc:sldChg>
      <pc:sldChg chg="addSp delSp modSp">
        <pc:chgData name="Utilisateur invité" userId="S::urn:spo:anon#c5a27ebd6f18be334b063d4989e774c43a01be9f1c9de2a8da215939def5ce56::" providerId="AD" clId="Web-{130FE55F-CB29-4A6B-B991-BFBA74F596C6}" dt="2022-01-03T10:55:27.502" v="53" actId="14100"/>
        <pc:sldMkLst>
          <pc:docMk/>
          <pc:sldMk cId="3227536754" sldId="267"/>
        </pc:sldMkLst>
        <pc:spChg chg="del">
          <ac:chgData name="Utilisateur invité" userId="S::urn:spo:anon#c5a27ebd6f18be334b063d4989e774c43a01be9f1c9de2a8da215939def5ce56::" providerId="AD" clId="Web-{130FE55F-CB29-4A6B-B991-BFBA74F596C6}" dt="2022-01-03T10:45:46.129" v="21"/>
          <ac:spMkLst>
            <pc:docMk/>
            <pc:sldMk cId="3227536754" sldId="267"/>
            <ac:spMk id="5" creationId="{DDABC4E6-5856-4509-AD0D-C94C33AF1F78}"/>
          </ac:spMkLst>
        </pc:spChg>
        <pc:spChg chg="del">
          <ac:chgData name="Utilisateur invité" userId="S::urn:spo:anon#c5a27ebd6f18be334b063d4989e774c43a01be9f1c9de2a8da215939def5ce56::" providerId="AD" clId="Web-{130FE55F-CB29-4A6B-B991-BFBA74F596C6}" dt="2022-01-03T10:52:15.357" v="37"/>
          <ac:spMkLst>
            <pc:docMk/>
            <pc:sldMk cId="3227536754" sldId="267"/>
            <ac:spMk id="10" creationId="{31DCE75B-4E3A-491A-B432-7AFABB29FD17}"/>
          </ac:spMkLst>
        </pc:spChg>
        <pc:spChg chg="del">
          <ac:chgData name="Utilisateur invité" userId="S::urn:spo:anon#c5a27ebd6f18be334b063d4989e774c43a01be9f1c9de2a8da215939def5ce56::" providerId="AD" clId="Web-{130FE55F-CB29-4A6B-B991-BFBA74F596C6}" dt="2022-01-03T10:52:12.669" v="36"/>
          <ac:spMkLst>
            <pc:docMk/>
            <pc:sldMk cId="3227536754" sldId="267"/>
            <ac:spMk id="11" creationId="{569C312C-8E3E-40C2-9997-97F1AFAA2E80}"/>
          </ac:spMkLst>
        </pc:spChg>
        <pc:spChg chg="del mod">
          <ac:chgData name="Utilisateur invité" userId="S::urn:spo:anon#c5a27ebd6f18be334b063d4989e774c43a01be9f1c9de2a8da215939def5ce56::" providerId="AD" clId="Web-{130FE55F-CB29-4A6B-B991-BFBA74F596C6}" dt="2022-01-03T10:51:38.153" v="32"/>
          <ac:spMkLst>
            <pc:docMk/>
            <pc:sldMk cId="3227536754" sldId="267"/>
            <ac:spMk id="12" creationId="{4D8158E2-855E-4ECC-BBF6-D2C1F124F13C}"/>
          </ac:spMkLst>
        </pc:spChg>
        <pc:spChg chg="del">
          <ac:chgData name="Utilisateur invité" userId="S::urn:spo:anon#c5a27ebd6f18be334b063d4989e774c43a01be9f1c9de2a8da215939def5ce56::" providerId="AD" clId="Web-{130FE55F-CB29-4A6B-B991-BFBA74F596C6}" dt="2022-01-03T10:51:40.215" v="33"/>
          <ac:spMkLst>
            <pc:docMk/>
            <pc:sldMk cId="3227536754" sldId="267"/>
            <ac:spMk id="14" creationId="{BE072437-D022-4601-80D6-32A91E0406BF}"/>
          </ac:spMkLst>
        </pc:spChg>
        <pc:spChg chg="del">
          <ac:chgData name="Utilisateur invité" userId="S::urn:spo:anon#c5a27ebd6f18be334b063d4989e774c43a01be9f1c9de2a8da215939def5ce56::" providerId="AD" clId="Web-{130FE55F-CB29-4A6B-B991-BFBA74F596C6}" dt="2022-01-03T10:51:46.309" v="34"/>
          <ac:spMkLst>
            <pc:docMk/>
            <pc:sldMk cId="3227536754" sldId="267"/>
            <ac:spMk id="17" creationId="{4AD7A7FA-E1A0-4584-8A63-F42EBFF49F02}"/>
          </ac:spMkLst>
        </pc:spChg>
        <pc:spChg chg="del">
          <ac:chgData name="Utilisateur invité" userId="S::urn:spo:anon#c5a27ebd6f18be334b063d4989e774c43a01be9f1c9de2a8da215939def5ce56::" providerId="AD" clId="Web-{130FE55F-CB29-4A6B-B991-BFBA74F596C6}" dt="2022-01-03T10:53:08.124" v="47"/>
          <ac:spMkLst>
            <pc:docMk/>
            <pc:sldMk cId="3227536754" sldId="267"/>
            <ac:spMk id="37" creationId="{4D4DC149-FAA6-4E52-BC17-A1E8524477E3}"/>
          </ac:spMkLst>
        </pc:spChg>
        <pc:picChg chg="mod">
          <ac:chgData name="Utilisateur invité" userId="S::urn:spo:anon#c5a27ebd6f18be334b063d4989e774c43a01be9f1c9de2a8da215939def5ce56::" providerId="AD" clId="Web-{130FE55F-CB29-4A6B-B991-BFBA74F596C6}" dt="2022-01-03T10:45:54.957" v="23" actId="1076"/>
          <ac:picMkLst>
            <pc:docMk/>
            <pc:sldMk cId="3227536754" sldId="267"/>
            <ac:picMk id="3" creationId="{7AA39354-01B0-475F-A264-C9E3DA05085B}"/>
          </ac:picMkLst>
        </pc:picChg>
        <pc:picChg chg="add mod">
          <ac:chgData name="Utilisateur invité" userId="S::urn:spo:anon#c5a27ebd6f18be334b063d4989e774c43a01be9f1c9de2a8da215939def5ce56::" providerId="AD" clId="Web-{130FE55F-CB29-4A6B-B991-BFBA74F596C6}" dt="2022-01-03T10:55:02.392" v="52" actId="1076"/>
          <ac:picMkLst>
            <pc:docMk/>
            <pc:sldMk cId="3227536754" sldId="267"/>
            <ac:picMk id="5" creationId="{1F701B68-1B5C-427D-9BDA-70EA4D0B5AD7}"/>
          </ac:picMkLst>
        </pc:picChg>
        <pc:picChg chg="add mod">
          <ac:chgData name="Utilisateur invité" userId="S::urn:spo:anon#c5a27ebd6f18be334b063d4989e774c43a01be9f1c9de2a8da215939def5ce56::" providerId="AD" clId="Web-{130FE55F-CB29-4A6B-B991-BFBA74F596C6}" dt="2022-01-03T10:52:44.389" v="42" actId="1076"/>
          <ac:picMkLst>
            <pc:docMk/>
            <pc:sldMk cId="3227536754" sldId="267"/>
            <ac:picMk id="9" creationId="{3E00927A-3CEB-44DC-AF69-5F27B9847C3F}"/>
          </ac:picMkLst>
        </pc:picChg>
        <pc:picChg chg="mod">
          <ac:chgData name="Utilisateur invité" userId="S::urn:spo:anon#c5a27ebd6f18be334b063d4989e774c43a01be9f1c9de2a8da215939def5ce56::" providerId="AD" clId="Web-{130FE55F-CB29-4A6B-B991-BFBA74F596C6}" dt="2022-01-03T10:52:40.342" v="41" actId="1076"/>
          <ac:picMkLst>
            <pc:docMk/>
            <pc:sldMk cId="3227536754" sldId="267"/>
            <ac:picMk id="26" creationId="{47061182-4FB4-446B-875C-EC98C6F83556}"/>
          </ac:picMkLst>
        </pc:picChg>
        <pc:picChg chg="mod">
          <ac:chgData name="Utilisateur invité" userId="S::urn:spo:anon#c5a27ebd6f18be334b063d4989e774c43a01be9f1c9de2a8da215939def5ce56::" providerId="AD" clId="Web-{130FE55F-CB29-4A6B-B991-BFBA74F596C6}" dt="2022-01-03T10:52:50.967" v="44" actId="1076"/>
          <ac:picMkLst>
            <pc:docMk/>
            <pc:sldMk cId="3227536754" sldId="267"/>
            <ac:picMk id="30" creationId="{33EB92CB-170E-42BB-8A2A-9F70C99A0BFB}"/>
          </ac:picMkLst>
        </pc:picChg>
        <pc:picChg chg="mod">
          <ac:chgData name="Utilisateur invité" userId="S::urn:spo:anon#c5a27ebd6f18be334b063d4989e774c43a01be9f1c9de2a8da215939def5ce56::" providerId="AD" clId="Web-{130FE55F-CB29-4A6B-B991-BFBA74F596C6}" dt="2022-01-03T10:52:55.920" v="45" actId="14100"/>
          <ac:picMkLst>
            <pc:docMk/>
            <pc:sldMk cId="3227536754" sldId="267"/>
            <ac:picMk id="31" creationId="{58549199-241A-406F-B339-008023625E03}"/>
          </ac:picMkLst>
        </pc:picChg>
        <pc:cxnChg chg="mod">
          <ac:chgData name="Utilisateur invité" userId="S::urn:spo:anon#c5a27ebd6f18be334b063d4989e774c43a01be9f1c9de2a8da215939def5ce56::" providerId="AD" clId="Web-{130FE55F-CB29-4A6B-B991-BFBA74F596C6}" dt="2022-01-03T10:55:27.502" v="53" actId="14100"/>
          <ac:cxnSpMkLst>
            <pc:docMk/>
            <pc:sldMk cId="3227536754" sldId="267"/>
            <ac:cxnSpMk id="6" creationId="{BCC900E1-04E5-4F97-B13E-19E56DF6829D}"/>
          </ac:cxnSpMkLst>
        </pc:cxnChg>
        <pc:cxnChg chg="mod">
          <ac:chgData name="Utilisateur invité" userId="S::urn:spo:anon#c5a27ebd6f18be334b063d4989e774c43a01be9f1c9de2a8da215939def5ce56::" providerId="AD" clId="Web-{130FE55F-CB29-4A6B-B991-BFBA74F596C6}" dt="2022-01-03T10:53:04.373" v="46" actId="1076"/>
          <ac:cxnSpMkLst>
            <pc:docMk/>
            <pc:sldMk cId="3227536754" sldId="267"/>
            <ac:cxnSpMk id="21" creationId="{D113778C-5F1F-4B1A-9BF8-7F128CADA0EE}"/>
          </ac:cxnSpMkLst>
        </pc:cxnChg>
        <pc:cxnChg chg="mod">
          <ac:chgData name="Utilisateur invité" userId="S::urn:spo:anon#c5a27ebd6f18be334b063d4989e774c43a01be9f1c9de2a8da215939def5ce56::" providerId="AD" clId="Web-{130FE55F-CB29-4A6B-B991-BFBA74F596C6}" dt="2022-01-03T10:51:20.480" v="28" actId="1076"/>
          <ac:cxnSpMkLst>
            <pc:docMk/>
            <pc:sldMk cId="3227536754" sldId="267"/>
            <ac:cxnSpMk id="27" creationId="{AD0BFF9F-9FAF-4F8B-B429-158CB4B19CEC}"/>
          </ac:cxnSpMkLst>
        </pc:cxnChg>
      </pc:sldChg>
      <pc:sldChg chg="ord">
        <pc:chgData name="Utilisateur invité" userId="S::urn:spo:anon#c5a27ebd6f18be334b063d4989e774c43a01be9f1c9de2a8da215939def5ce56::" providerId="AD" clId="Web-{130FE55F-CB29-4A6B-B991-BFBA74F596C6}" dt="2022-01-03T10:03:31.977" v="1"/>
        <pc:sldMkLst>
          <pc:docMk/>
          <pc:sldMk cId="2585885443" sldId="269"/>
        </pc:sldMkLst>
      </pc:sldChg>
    </pc:docChg>
  </pc:docChgLst>
  <pc:docChgLst>
    <pc:chgData name="CLARISSE BOUSSEAU" userId="S::clarisse.bousseau@groupe-espi.fr::92e20e98-ae37-4d08-871e-d76a63e17022" providerId="AD" clId="Web-{1DEC4F8C-E3F3-1152-E659-B67F2328597D}"/>
    <pc:docChg chg="modSld">
      <pc:chgData name="CLARISSE BOUSSEAU" userId="S::clarisse.bousseau@groupe-espi.fr::92e20e98-ae37-4d08-871e-d76a63e17022" providerId="AD" clId="Web-{1DEC4F8C-E3F3-1152-E659-B67F2328597D}" dt="2022-01-03T10:52:08.114" v="3" actId="20577"/>
      <pc:docMkLst>
        <pc:docMk/>
      </pc:docMkLst>
      <pc:sldChg chg="addSp modSp">
        <pc:chgData name="CLARISSE BOUSSEAU" userId="S::clarisse.bousseau@groupe-espi.fr::92e20e98-ae37-4d08-871e-d76a63e17022" providerId="AD" clId="Web-{1DEC4F8C-E3F3-1152-E659-B67F2328597D}" dt="2022-01-03T10:52:08.114" v="3" actId="20577"/>
        <pc:sldMkLst>
          <pc:docMk/>
          <pc:sldMk cId="3227536754" sldId="267"/>
        </pc:sldMkLst>
        <pc:spChg chg="mod">
          <ac:chgData name="CLARISSE BOUSSEAU" userId="S::clarisse.bousseau@groupe-espi.fr::92e20e98-ae37-4d08-871e-d76a63e17022" providerId="AD" clId="Web-{1DEC4F8C-E3F3-1152-E659-B67F2328597D}" dt="2022-01-03T10:52:08.114" v="3" actId="20577"/>
          <ac:spMkLst>
            <pc:docMk/>
            <pc:sldMk cId="3227536754" sldId="267"/>
            <ac:spMk id="19" creationId="{F667E38C-7121-48A4-8CE1-0E1B9FDA5048}"/>
          </ac:spMkLst>
        </pc:spChg>
        <pc:picChg chg="add mod">
          <ac:chgData name="CLARISSE BOUSSEAU" userId="S::clarisse.bousseau@groupe-espi.fr::92e20e98-ae37-4d08-871e-d76a63e17022" providerId="AD" clId="Web-{1DEC4F8C-E3F3-1152-E659-B67F2328597D}" dt="2022-01-03T10:51:39.894" v="0"/>
          <ac:picMkLst>
            <pc:docMk/>
            <pc:sldMk cId="3227536754" sldId="267"/>
            <ac:picMk id="30" creationId="{33EB92CB-170E-42BB-8A2A-9F70C99A0BF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84D057-2696-48F5-9747-0C97660479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C6DBB85-F075-4EDC-BF18-C6C489D61F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8F2C5A3-CC0A-45FD-A321-ED8DF1ED0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5537D-0896-43E1-9FEF-24AD468C1C37}" type="datetimeFigureOut">
              <a:rPr lang="fr-FR" smtClean="0"/>
              <a:t>16/02/2023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E76F8F-D2EF-4E39-B8E2-D135D8202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C74C9D-FBC0-47B8-B178-83CA568A3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C627-51B4-4223-A2F8-AA598277F8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2839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6EF145-E7A7-4137-B8AD-B25093989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3DA02D9-5963-4CC1-8CF9-BD4333ECC8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C274591-25E3-45E5-B28F-5FD20F48F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5537D-0896-43E1-9FEF-24AD468C1C37}" type="datetimeFigureOut">
              <a:rPr lang="fr-FR" smtClean="0"/>
              <a:t>16/02/2023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47FB5B-1B11-4A59-A6C8-C28207A81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2BAB0A9-E529-49F3-AC32-3AA44BF2B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C627-51B4-4223-A2F8-AA598277F8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2019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A88555B-F33D-411D-AC9D-CE5CEB876B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84D5566-21DB-4B48-87E0-6DFC8645AA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DF2ACF8-1CE0-4249-85BB-DA7AA89E2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5537D-0896-43E1-9FEF-24AD468C1C37}" type="datetimeFigureOut">
              <a:rPr lang="fr-FR" smtClean="0"/>
              <a:t>16/02/2023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648A6E-942B-44C8-941C-996CF6E99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3F78C73-1850-4372-9810-499D77B87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C627-51B4-4223-A2F8-AA598277F8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068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99203C-874F-402E-848D-256A85853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636C8EA-AC1C-4010-873D-F1F2CD95C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F476E2-68C5-425D-991A-E2C36EF33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5537D-0896-43E1-9FEF-24AD468C1C37}" type="datetimeFigureOut">
              <a:rPr lang="fr-FR" smtClean="0"/>
              <a:t>16/02/2023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A532D69-713D-43B8-8D63-BE67E6D6F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5BAAB94-D2C7-463A-B810-A9247FF51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C627-51B4-4223-A2F8-AA598277F8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6910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2159F4-890E-4FF5-9934-F320BCD10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C1FABC6-6CA1-4FB3-ADAB-9CD5BE134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1277CA-F0E1-4E71-BD1F-3B4E793CD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5537D-0896-43E1-9FEF-24AD468C1C37}" type="datetimeFigureOut">
              <a:rPr lang="fr-FR" smtClean="0"/>
              <a:t>16/02/2023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B3AD71-B9E5-4DFA-B518-E463D4A90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5552E3-AE14-400A-BEEF-4A342EF19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C627-51B4-4223-A2F8-AA598277F8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5857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3755B1-50D7-4890-8F9B-9D07C9ECA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5830A03-6CDE-4F75-86D0-07F931D9E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CE766E7-8068-46A0-B05A-25199DEC9A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51342E5-F3C0-4126-AB18-93A591D69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5537D-0896-43E1-9FEF-24AD468C1C37}" type="datetimeFigureOut">
              <a:rPr lang="fr-FR" smtClean="0"/>
              <a:t>16/02/2023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64FE53D-3FC1-4FB2-BF04-0C5DA3DF2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EBC325E-20AA-4444-9625-8C98F3366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C627-51B4-4223-A2F8-AA598277F8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0778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A26C44-8401-4257-83D3-07E0AC0D8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ADD5509-0030-4B38-88E2-12DC12DAFA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3BB9712-65D1-42BC-B92B-14F299D841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44F8111-135F-4246-B59F-3AB8A33F97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F37AFFF-3D66-419F-84E4-17DDDEC765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68D3CAF-797B-463F-B4C1-28E0F49BD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5537D-0896-43E1-9FEF-24AD468C1C37}" type="datetimeFigureOut">
              <a:rPr lang="fr-FR" smtClean="0"/>
              <a:t>16/02/2023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683FDA1-48B0-4831-8096-7DDB38F84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39C1AC5-7AD2-49F3-ABE3-7DFDD7FB7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C627-51B4-4223-A2F8-AA598277F8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3427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18D096-5267-432D-9074-C52A4E9A3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C1B858B-24B8-49B6-B572-F8D6FB8EE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5537D-0896-43E1-9FEF-24AD468C1C37}" type="datetimeFigureOut">
              <a:rPr lang="fr-FR" smtClean="0"/>
              <a:t>16/02/2023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BC3E0D1-B13F-4D5F-9F75-3FFC57697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C920D00-B4FD-471F-ABA7-EA2041478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C627-51B4-4223-A2F8-AA598277F8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5083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75CE575-CC16-48AA-901F-950FA4F7A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5537D-0896-43E1-9FEF-24AD468C1C37}" type="datetimeFigureOut">
              <a:rPr lang="fr-FR" smtClean="0"/>
              <a:t>16/02/2023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208CA68-38A8-4226-87B2-3EAE41224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52EE71E-194D-41B9-89AB-DED6BA5A9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C627-51B4-4223-A2F8-AA598277F8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9133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30308A-AF67-4230-8848-30F67EC50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2E4786-7032-448D-96EB-E58A0BC21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67C5F8B-6606-45F0-8C9E-B3681C4AAB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6328AF2-508A-424B-AF18-570F94026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5537D-0896-43E1-9FEF-24AD468C1C37}" type="datetimeFigureOut">
              <a:rPr lang="fr-FR" smtClean="0"/>
              <a:t>16/02/2023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3B06BBE-FA5C-4337-BD20-54665B8BA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D32A215-A9B2-4A4A-8C25-21E8DF76E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C627-51B4-4223-A2F8-AA598277F8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4383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DCB074-A3A8-42F3-A448-C4370DE5B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F60AF38-A23B-463F-ACFE-6081B969A2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A234E4E-CE31-476D-8EFE-BF083E135B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E361D5A-69A1-4229-A478-45640D90F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5537D-0896-43E1-9FEF-24AD468C1C37}" type="datetimeFigureOut">
              <a:rPr lang="fr-FR" smtClean="0"/>
              <a:t>16/02/2023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D197E05-45DD-4E3B-9F75-F9D63014E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D3851E-29A4-4E05-8953-D43BC52DB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C627-51B4-4223-A2F8-AA598277F8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6061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12FDDA0-9EA8-47FF-BE29-7F2498119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C01E9E8-9AE0-4BC7-AB9A-D95CF911B1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93E9578-F87F-40C8-AC8E-F84A7A840B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5537D-0896-43E1-9FEF-24AD468C1C37}" type="datetimeFigureOut">
              <a:rPr lang="fr-FR" smtClean="0"/>
              <a:t>16/02/2023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7895D8-A4EB-425F-A8AF-81B2FDE978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C6F4113-6022-48E4-8B7E-478274960E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CC627-51B4-4223-A2F8-AA598277F8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4839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call.lifesizecloud.com/13281874" TargetMode="External"/><Relationship Id="rId3" Type="http://schemas.openxmlformats.org/officeDocument/2006/relationships/hyperlink" Target="https://call.lifesizecloud.com/13281842" TargetMode="External"/><Relationship Id="rId7" Type="http://schemas.openxmlformats.org/officeDocument/2006/relationships/hyperlink" Target="https://call.lifesizecloud.com/13281871" TargetMode="External"/><Relationship Id="rId2" Type="http://schemas.openxmlformats.org/officeDocument/2006/relationships/hyperlink" Target="https://call.lifesizecloud.com/1328180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all.lifesizecloud.com/13281860" TargetMode="External"/><Relationship Id="rId5" Type="http://schemas.openxmlformats.org/officeDocument/2006/relationships/hyperlink" Target="https://call.lifesizecloud.com/13281852" TargetMode="External"/><Relationship Id="rId4" Type="http://schemas.openxmlformats.org/officeDocument/2006/relationships/hyperlink" Target="https://call.lifesizecloud.com/13281849" TargetMode="External"/><Relationship Id="rId9" Type="http://schemas.openxmlformats.org/officeDocument/2006/relationships/hyperlink" Target="https://call.lifesizecloud.com/1328188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!!BGRectangle">
            <a:extLst>
              <a:ext uri="{FF2B5EF4-FFF2-40B4-BE49-F238E27FC236}">
                <a16:creationId xmlns:a16="http://schemas.microsoft.com/office/drawing/2014/main" id="{F1611BA9-268A-49A6-84F8-FC91536686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20EB187-900F-4AF5-813B-101456D9FD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55E2DB4-005D-4407-9AA4-15139308F16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94" r="6762" b="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BB7567D9-1A51-476D-844F-3D78C60E45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7349" y="1200152"/>
            <a:ext cx="6897171" cy="4457696"/>
          </a:xfrm>
        </p:spPr>
        <p:txBody>
          <a:bodyPr anchor="ctr">
            <a:normAutofit/>
          </a:bodyPr>
          <a:lstStyle/>
          <a:p>
            <a:pPr algn="l"/>
            <a:r>
              <a:rPr lang="fr-FR" sz="6800">
                <a:solidFill>
                  <a:srgbClr val="FFFFFF"/>
                </a:solidFill>
              </a:rPr>
              <a:t>Fabriquons nos villes face aux impacts environnementaux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9D4AE05-C88D-4E80-9A37-D7AC11BE5B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9963" y="1200152"/>
            <a:ext cx="2816535" cy="4457696"/>
          </a:xfrm>
        </p:spPr>
        <p:txBody>
          <a:bodyPr anchor="ctr">
            <a:normAutofit/>
          </a:bodyPr>
          <a:lstStyle/>
          <a:p>
            <a:pPr algn="r"/>
            <a:r>
              <a:rPr lang="en-US" sz="2800">
                <a:solidFill>
                  <a:srgbClr val="FFFFFF"/>
                </a:solidFill>
              </a:rPr>
              <a:t>Serious game</a:t>
            </a:r>
          </a:p>
          <a:p>
            <a:pPr algn="r"/>
            <a:r>
              <a:rPr lang="fr-FR" sz="2800">
                <a:solidFill>
                  <a:srgbClr val="FFFFFF"/>
                </a:solidFill>
              </a:rPr>
              <a:t>Fresque de la ville</a:t>
            </a:r>
          </a:p>
        </p:txBody>
      </p:sp>
      <p:sp>
        <p:nvSpPr>
          <p:cNvPr id="21" name="!!Line">
            <a:extLst>
              <a:ext uri="{FF2B5EF4-FFF2-40B4-BE49-F238E27FC236}">
                <a16:creationId xmlns:a16="http://schemas.microsoft.com/office/drawing/2014/main" id="{1825D5AF-D278-4D9A-A4F5-A1A1D35076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6" y="2286000"/>
            <a:ext cx="27432" cy="2286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2818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EF4E38-1DF4-4A34-93B8-D0D080B64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8891" y="1900915"/>
            <a:ext cx="10730501" cy="3056169"/>
          </a:xfrm>
        </p:spPr>
        <p:txBody>
          <a:bodyPr>
            <a:normAutofit fontScale="90000"/>
          </a:bodyPr>
          <a:lstStyle/>
          <a:p>
            <a:r>
              <a:rPr lang="fr-FR" dirty="0"/>
              <a:t>Créer votre espace travail sur </a:t>
            </a:r>
            <a:r>
              <a:rPr lang="fr-FR" dirty="0">
                <a:solidFill>
                  <a:srgbClr val="FF0000"/>
                </a:solidFill>
              </a:rPr>
              <a:t>MIRO</a:t>
            </a:r>
            <a:br>
              <a:rPr lang="fr-FR" dirty="0"/>
            </a:br>
            <a:r>
              <a:rPr lang="fr-FR" dirty="0"/>
              <a:t>Nommer votre espace avec le numéro de votre groupe et la classe. </a:t>
            </a:r>
            <a:br>
              <a:rPr lang="fr-FR" dirty="0"/>
            </a:br>
            <a:r>
              <a:rPr lang="fr-FR" dirty="0"/>
              <a:t>Par exemple : BG3 ALT 1 Groupe 1</a:t>
            </a:r>
            <a:br>
              <a:rPr lang="fr-FR" dirty="0"/>
            </a:br>
            <a:r>
              <a:rPr lang="fr-FR" dirty="0"/>
              <a:t>Partage de votre lien </a:t>
            </a:r>
            <a:r>
              <a:rPr lang="fr-FR" dirty="0">
                <a:solidFill>
                  <a:srgbClr val="FF0000"/>
                </a:solidFill>
              </a:rPr>
              <a:t>MIRO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90163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25F9AC67-C0D8-4229-843A-A71CD620B687}"/>
              </a:ext>
            </a:extLst>
          </p:cNvPr>
          <p:cNvSpPr>
            <a:spLocks noGrp="1"/>
          </p:cNvSpPr>
          <p:nvPr/>
        </p:nvSpPr>
        <p:spPr>
          <a:xfrm>
            <a:off x="2294190" y="2405022"/>
            <a:ext cx="8123806" cy="22337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Espace travail : lot 1  de 6 cartes</a:t>
            </a:r>
            <a:br>
              <a:rPr lang="fr-FR" dirty="0"/>
            </a:br>
            <a:r>
              <a:rPr lang="fr-FR" dirty="0"/>
              <a:t>Mettre les cartes dans l’ordre.</a:t>
            </a:r>
          </a:p>
          <a:p>
            <a:r>
              <a:rPr lang="fr-FR" dirty="0"/>
              <a:t>15 min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F37AC36F-E84F-4627-B112-CA52DDA4DEE7}"/>
              </a:ext>
            </a:extLst>
          </p:cNvPr>
          <p:cNvSpPr txBox="1"/>
          <p:nvPr/>
        </p:nvSpPr>
        <p:spPr>
          <a:xfrm>
            <a:off x="2711355" y="4269473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fr-FR">
              <a:highlight>
                <a:srgbClr val="FFFF00"/>
              </a:highlight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860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25F9AC67-C0D8-4229-843A-A71CD620B687}"/>
              </a:ext>
            </a:extLst>
          </p:cNvPr>
          <p:cNvSpPr>
            <a:spLocks noGrp="1"/>
          </p:cNvSpPr>
          <p:nvPr/>
        </p:nvSpPr>
        <p:spPr>
          <a:xfrm>
            <a:off x="1335642" y="1674689"/>
            <a:ext cx="10027576" cy="39863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Espace travail : lot 2 de 12 cartes.</a:t>
            </a:r>
            <a:br>
              <a:rPr lang="fr-FR" dirty="0"/>
            </a:br>
            <a:r>
              <a:rPr lang="fr-FR" dirty="0"/>
              <a:t>Mettre les cartes dans l’ordre.</a:t>
            </a:r>
          </a:p>
          <a:p>
            <a:r>
              <a:rPr lang="fr-FR" dirty="0"/>
              <a:t>Les cartes ne sont pas fixées et le groupe peut changer l'ordre des cartes du premier lot.</a:t>
            </a:r>
          </a:p>
          <a:p>
            <a:r>
              <a:rPr lang="fr-FR" dirty="0"/>
              <a:t>20 min</a:t>
            </a:r>
          </a:p>
          <a:p>
            <a:endParaRPr lang="fr-FR" dirty="0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F37AC36F-E84F-4627-B112-CA52DDA4DEE7}"/>
              </a:ext>
            </a:extLst>
          </p:cNvPr>
          <p:cNvSpPr txBox="1"/>
          <p:nvPr/>
        </p:nvSpPr>
        <p:spPr>
          <a:xfrm>
            <a:off x="2711355" y="4269473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fr-FR">
              <a:highlight>
                <a:srgbClr val="FFFF00"/>
              </a:highlight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6104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25F9AC67-C0D8-4229-843A-A71CD620B687}"/>
              </a:ext>
            </a:extLst>
          </p:cNvPr>
          <p:cNvSpPr>
            <a:spLocks noGrp="1"/>
          </p:cNvSpPr>
          <p:nvPr/>
        </p:nvSpPr>
        <p:spPr>
          <a:xfrm>
            <a:off x="1058238" y="1006866"/>
            <a:ext cx="10572108" cy="54144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Espace travail : lot 3 de 11 cartes.</a:t>
            </a:r>
          </a:p>
          <a:p>
            <a:br>
              <a:rPr lang="fr-FR" dirty="0"/>
            </a:br>
            <a:r>
              <a:rPr lang="fr-FR" dirty="0"/>
              <a:t>Mettre les cartes dans l’ordre.</a:t>
            </a:r>
          </a:p>
          <a:p>
            <a:endParaRPr lang="fr-FR" dirty="0">
              <a:solidFill>
                <a:srgbClr val="FF0000"/>
              </a:solidFill>
            </a:endParaRPr>
          </a:p>
          <a:p>
            <a:r>
              <a:rPr lang="fr-FR" dirty="0">
                <a:solidFill>
                  <a:srgbClr val="FF0000"/>
                </a:solidFill>
              </a:rPr>
              <a:t>Le groupe doit commencer à faire des flèches (lien cause-conséquence) entre quelques cartes pour les stabiliser. </a:t>
            </a:r>
          </a:p>
          <a:p>
            <a:endParaRPr lang="fr-FR" dirty="0">
              <a:solidFill>
                <a:srgbClr val="FF0000"/>
              </a:solidFill>
            </a:endParaRPr>
          </a:p>
          <a:p>
            <a:r>
              <a:rPr lang="fr-FR" dirty="0"/>
              <a:t>Les joueurs ont le droit de faire des flèches qui vont dans plusieurs sens ou qui sont itératives.</a:t>
            </a:r>
          </a:p>
          <a:p>
            <a:endParaRPr lang="fr-FR" dirty="0"/>
          </a:p>
          <a:p>
            <a:r>
              <a:rPr lang="fr-FR" dirty="0"/>
              <a:t>20min </a:t>
            </a:r>
          </a:p>
          <a:p>
            <a:endParaRPr lang="fr-FR" dirty="0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F37AC36F-E84F-4627-B112-CA52DDA4DEE7}"/>
              </a:ext>
            </a:extLst>
          </p:cNvPr>
          <p:cNvSpPr txBox="1"/>
          <p:nvPr/>
        </p:nvSpPr>
        <p:spPr>
          <a:xfrm>
            <a:off x="2711355" y="4269473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fr-FR">
              <a:highlight>
                <a:srgbClr val="FFFF00"/>
              </a:highlight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3529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25F9AC67-C0D8-4229-843A-A71CD620B687}"/>
              </a:ext>
            </a:extLst>
          </p:cNvPr>
          <p:cNvSpPr>
            <a:spLocks noGrp="1"/>
          </p:cNvSpPr>
          <p:nvPr/>
        </p:nvSpPr>
        <p:spPr>
          <a:xfrm>
            <a:off x="1335640" y="1307387"/>
            <a:ext cx="9667982" cy="42432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Espace travail : lot 4 de 8 cartes dont un joker.</a:t>
            </a:r>
          </a:p>
          <a:p>
            <a:br>
              <a:rPr lang="fr-FR" dirty="0"/>
            </a:br>
            <a:r>
              <a:rPr lang="fr-FR" dirty="0"/>
              <a:t>Mettre les cartes dans l’ordre.</a:t>
            </a:r>
          </a:p>
          <a:p>
            <a:r>
              <a:rPr lang="fr-FR" dirty="0"/>
              <a:t>Fixer les cartes.</a:t>
            </a:r>
          </a:p>
          <a:p>
            <a:r>
              <a:rPr lang="fr-FR" dirty="0"/>
              <a:t>Donner un titre au fresque.</a:t>
            </a:r>
          </a:p>
          <a:p>
            <a:endParaRPr lang="fr-FR" dirty="0"/>
          </a:p>
          <a:p>
            <a:r>
              <a:rPr lang="fr-FR" dirty="0"/>
              <a:t>15 min.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F37AC36F-E84F-4627-B112-CA52DDA4DEE7}"/>
              </a:ext>
            </a:extLst>
          </p:cNvPr>
          <p:cNvSpPr txBox="1"/>
          <p:nvPr/>
        </p:nvSpPr>
        <p:spPr>
          <a:xfrm>
            <a:off x="2711355" y="4269473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fr-FR">
              <a:highlight>
                <a:srgbClr val="FFFF00"/>
              </a:highlight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41271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Graffiti sur un mur">
            <a:extLst>
              <a:ext uri="{FF2B5EF4-FFF2-40B4-BE49-F238E27FC236}">
                <a16:creationId xmlns:a16="http://schemas.microsoft.com/office/drawing/2014/main" id="{027C5E41-99AE-4D55-A371-7EDF65CC30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8031114-A315-49C3-A082-8FC2AC67C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>
                <a:solidFill>
                  <a:srgbClr val="FFFFFF"/>
                </a:solidFill>
              </a:rPr>
              <a:t>Présenter votre fresque</a:t>
            </a:r>
          </a:p>
        </p:txBody>
      </p:sp>
    </p:spTree>
    <p:extLst>
      <p:ext uri="{BB962C8B-B14F-4D97-AF65-F5344CB8AC3E}">
        <p14:creationId xmlns:p14="http://schemas.microsoft.com/office/powerpoint/2010/main" val="3119173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755E27-0CFF-4F6C-9375-44406BD85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Liens sur </a:t>
            </a:r>
            <a:r>
              <a:rPr lang="fr-FR" dirty="0" err="1"/>
              <a:t>Lifesize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5B675E6-8204-45F4-B257-1970AE577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714500"/>
            <a:ext cx="9489000" cy="4129083"/>
          </a:xfrm>
        </p:spPr>
        <p:txBody>
          <a:bodyPr>
            <a:normAutofit/>
          </a:bodyPr>
          <a:lstStyle/>
          <a:p>
            <a:r>
              <a:rPr lang="fr-FR" dirty="0"/>
              <a:t>Groupe 1 : </a:t>
            </a:r>
            <a:r>
              <a:rPr lang="fr-FR" dirty="0">
                <a:hlinkClick r:id="rId2"/>
              </a:rPr>
              <a:t>https://call.lifesizecloud.com/13281800</a:t>
            </a:r>
            <a:endParaRPr lang="fr-FR" dirty="0"/>
          </a:p>
          <a:p>
            <a:r>
              <a:rPr lang="fr-FR" dirty="0"/>
              <a:t>Groupe 2 : </a:t>
            </a:r>
            <a:r>
              <a:rPr lang="fr-FR" dirty="0">
                <a:hlinkClick r:id="rId3"/>
              </a:rPr>
              <a:t>https://call.lifesizecloud.com/13281842</a:t>
            </a:r>
            <a:endParaRPr lang="fr-FR" dirty="0"/>
          </a:p>
          <a:p>
            <a:r>
              <a:rPr lang="fr-FR" dirty="0"/>
              <a:t>Groupe 3 : </a:t>
            </a:r>
            <a:r>
              <a:rPr lang="fr-FR" dirty="0">
                <a:hlinkClick r:id="rId4"/>
              </a:rPr>
              <a:t>https://call.lifesizecloud.com/13281849</a:t>
            </a:r>
            <a:endParaRPr lang="fr-FR" dirty="0"/>
          </a:p>
          <a:p>
            <a:r>
              <a:rPr lang="fr-FR" dirty="0"/>
              <a:t>Groupe 4 : </a:t>
            </a:r>
            <a:r>
              <a:rPr lang="fr-FR" dirty="0">
                <a:hlinkClick r:id="rId5"/>
              </a:rPr>
              <a:t>https://call.lifesizecloud.com/13281852</a:t>
            </a:r>
            <a:endParaRPr lang="fr-FR" dirty="0"/>
          </a:p>
          <a:p>
            <a:r>
              <a:rPr lang="fr-FR" dirty="0"/>
              <a:t>Groupe 5 : </a:t>
            </a:r>
            <a:r>
              <a:rPr lang="fr-FR" dirty="0">
                <a:hlinkClick r:id="rId6"/>
              </a:rPr>
              <a:t>https://call.lifesizecloud.com/13281860</a:t>
            </a:r>
            <a:endParaRPr lang="fr-FR" dirty="0"/>
          </a:p>
          <a:p>
            <a:r>
              <a:rPr lang="fr-FR" dirty="0"/>
              <a:t>Groupe 6 : </a:t>
            </a:r>
            <a:r>
              <a:rPr lang="fr-FR" dirty="0">
                <a:hlinkClick r:id="rId7"/>
              </a:rPr>
              <a:t>https://call.lifesizecloud.com/13281871</a:t>
            </a:r>
            <a:r>
              <a:rPr lang="fr-FR" dirty="0"/>
              <a:t> </a:t>
            </a:r>
          </a:p>
          <a:p>
            <a:r>
              <a:rPr lang="fr-FR" dirty="0"/>
              <a:t>Groupe 7 : </a:t>
            </a:r>
            <a:r>
              <a:rPr lang="fr-FR" dirty="0">
                <a:hlinkClick r:id="rId8"/>
              </a:rPr>
              <a:t>https://call.lifesizecloud.com/13281874</a:t>
            </a:r>
            <a:r>
              <a:rPr lang="fr-FR" dirty="0"/>
              <a:t> </a:t>
            </a:r>
          </a:p>
          <a:p>
            <a:r>
              <a:rPr lang="fr-FR" dirty="0"/>
              <a:t>Groupe 8 :  </a:t>
            </a:r>
            <a:r>
              <a:rPr lang="fr-FR" dirty="0">
                <a:hlinkClick r:id="rId9"/>
              </a:rPr>
              <a:t>https://call.lifesizecloud.com/13281881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505105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290</Words>
  <Application>Microsoft Office PowerPoint</Application>
  <PresentationFormat>Grand écran</PresentationFormat>
  <Paragraphs>33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Thème Office</vt:lpstr>
      <vt:lpstr>Fabriquons nos villes face aux impacts environnementaux</vt:lpstr>
      <vt:lpstr>Créer votre espace travail sur MIRO Nommer votre espace avec le numéro de votre groupe et la classe.  Par exemple : BG3 ALT 1 Groupe 1 Partage de votre lien MIRO </vt:lpstr>
      <vt:lpstr>Présentation PowerPoint</vt:lpstr>
      <vt:lpstr>Présentation PowerPoint</vt:lpstr>
      <vt:lpstr>Présentation PowerPoint</vt:lpstr>
      <vt:lpstr>Présentation PowerPoint</vt:lpstr>
      <vt:lpstr>Présenter votre fresque</vt:lpstr>
      <vt:lpstr>Liens sur Lifesize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Fabriquons nos villes face aux impacts environnementaux</dc:title>
  <dc:creator>Carmen CANTUARIAS</dc:creator>
  <cp:lastModifiedBy>Carmen CANTUARIAS</cp:lastModifiedBy>
  <cp:revision>7</cp:revision>
  <dcterms:created xsi:type="dcterms:W3CDTF">2022-01-02T18:14:07Z</dcterms:created>
  <dcterms:modified xsi:type="dcterms:W3CDTF">2023-02-16T11:28:09Z</dcterms:modified>
</cp:coreProperties>
</file>